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87" r:id="rId2"/>
  </p:sldMasterIdLst>
  <p:notesMasterIdLst>
    <p:notesMasterId r:id="rId18"/>
  </p:notesMasterIdLst>
  <p:sldIdLst>
    <p:sldId id="258" r:id="rId3"/>
    <p:sldId id="257" r:id="rId4"/>
    <p:sldId id="283" r:id="rId5"/>
    <p:sldId id="282" r:id="rId6"/>
    <p:sldId id="260" r:id="rId7"/>
    <p:sldId id="274" r:id="rId8"/>
    <p:sldId id="280" r:id="rId9"/>
    <p:sldId id="267" r:id="rId10"/>
    <p:sldId id="275" r:id="rId11"/>
    <p:sldId id="273" r:id="rId12"/>
    <p:sldId id="284" r:id="rId13"/>
    <p:sldId id="276" r:id="rId14"/>
    <p:sldId id="261" r:id="rId15"/>
    <p:sldId id="262" r:id="rId16"/>
    <p:sldId id="27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BAC"/>
    <a:srgbClr val="0099CC"/>
    <a:srgbClr val="FF2525"/>
    <a:srgbClr val="FF8526"/>
    <a:srgbClr val="C1D1DB"/>
    <a:srgbClr val="595959"/>
    <a:srgbClr val="B3C6E7"/>
    <a:srgbClr val="FF5757"/>
    <a:srgbClr val="FF8585"/>
    <a:srgbClr val="F263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4" autoAdjust="0"/>
    <p:restoredTop sz="82585" autoAdjust="0"/>
  </p:normalViewPr>
  <p:slideViewPr>
    <p:cSldViewPr snapToGrid="0">
      <p:cViewPr varScale="1">
        <p:scale>
          <a:sx n="63" d="100"/>
          <a:sy n="63" d="100"/>
        </p:scale>
        <p:origin x="680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</a:rPr>
              <a:t>코로나 누적 </a:t>
            </a:r>
            <a:r>
              <a:rPr lang="ko-KR" altLang="en-US" sz="2000" b="1" dirty="0" err="1">
                <a:solidFill>
                  <a:schemeClr val="bg1">
                    <a:lumMod val="50000"/>
                  </a:schemeClr>
                </a:solidFill>
              </a:rPr>
              <a:t>확진자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</a:rPr>
              <a:t> 수 증가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누적확진자 수</c:v>
                </c:pt>
              </c:strCache>
            </c:strRef>
          </c:tx>
          <c:spPr>
            <a:ln w="28575" cap="rnd">
              <a:solidFill>
                <a:srgbClr val="FF5757"/>
              </a:solidFill>
              <a:round/>
            </a:ln>
            <a:effectLst>
              <a:outerShdw blurRad="50800" dist="50800" dir="5400000" algn="ctr" rotWithShape="0">
                <a:schemeClr val="tx1">
                  <a:lumMod val="65000"/>
                  <a:lumOff val="35000"/>
                </a:schemeClr>
              </a:outerShdw>
            </a:effectLst>
          </c:spPr>
          <c:marker>
            <c:symbol val="none"/>
          </c:marker>
          <c:cat>
            <c:strRef>
              <c:f>Sheet1!$A$2:$A$182</c:f>
              <c:strCache>
                <c:ptCount val="181"/>
                <c:pt idx="0">
                  <c:v>2020-02-22</c:v>
                </c:pt>
                <c:pt idx="1">
                  <c:v>2020-02-23</c:v>
                </c:pt>
                <c:pt idx="2">
                  <c:v>2020-02-24</c:v>
                </c:pt>
                <c:pt idx="3">
                  <c:v>2020-02-25</c:v>
                </c:pt>
                <c:pt idx="4">
                  <c:v>2020-02-26</c:v>
                </c:pt>
                <c:pt idx="5">
                  <c:v>2020-02-27</c:v>
                </c:pt>
                <c:pt idx="6">
                  <c:v>2020-02-28</c:v>
                </c:pt>
                <c:pt idx="7">
                  <c:v>2020-02-29</c:v>
                </c:pt>
                <c:pt idx="8">
                  <c:v>2020-03-01</c:v>
                </c:pt>
                <c:pt idx="9">
                  <c:v>2020-03-02</c:v>
                </c:pt>
                <c:pt idx="10">
                  <c:v>2020-03-03</c:v>
                </c:pt>
                <c:pt idx="11">
                  <c:v>2020-03-04</c:v>
                </c:pt>
                <c:pt idx="12">
                  <c:v>2020-03-05</c:v>
                </c:pt>
                <c:pt idx="13">
                  <c:v>2020-03-06</c:v>
                </c:pt>
                <c:pt idx="14">
                  <c:v>2020-03-07</c:v>
                </c:pt>
                <c:pt idx="15">
                  <c:v>2020-03-08</c:v>
                </c:pt>
                <c:pt idx="16">
                  <c:v>2020-03-09</c:v>
                </c:pt>
                <c:pt idx="17">
                  <c:v>2020-03-10</c:v>
                </c:pt>
                <c:pt idx="18">
                  <c:v>2020-03-11</c:v>
                </c:pt>
                <c:pt idx="19">
                  <c:v>2020-03-12</c:v>
                </c:pt>
                <c:pt idx="20">
                  <c:v>2020-03-13</c:v>
                </c:pt>
                <c:pt idx="21">
                  <c:v>2020-03-14</c:v>
                </c:pt>
                <c:pt idx="22">
                  <c:v>2020-03-15</c:v>
                </c:pt>
                <c:pt idx="23">
                  <c:v>2020-03-16</c:v>
                </c:pt>
                <c:pt idx="24">
                  <c:v>2020-03-17</c:v>
                </c:pt>
                <c:pt idx="25">
                  <c:v>2020-03-18</c:v>
                </c:pt>
                <c:pt idx="26">
                  <c:v>2020-03-19</c:v>
                </c:pt>
                <c:pt idx="27">
                  <c:v>2020-03-20</c:v>
                </c:pt>
                <c:pt idx="28">
                  <c:v>2020-03-21</c:v>
                </c:pt>
                <c:pt idx="29">
                  <c:v>2020-03-22</c:v>
                </c:pt>
                <c:pt idx="30">
                  <c:v>2020-03-23</c:v>
                </c:pt>
                <c:pt idx="31">
                  <c:v>2020-03-24</c:v>
                </c:pt>
                <c:pt idx="32">
                  <c:v>2020-03-25</c:v>
                </c:pt>
                <c:pt idx="33">
                  <c:v>2020-03-26</c:v>
                </c:pt>
                <c:pt idx="34">
                  <c:v>2020-03-27</c:v>
                </c:pt>
                <c:pt idx="35">
                  <c:v>2020-03-28</c:v>
                </c:pt>
                <c:pt idx="36">
                  <c:v>2020-03-29</c:v>
                </c:pt>
                <c:pt idx="37">
                  <c:v>2020-03-30</c:v>
                </c:pt>
                <c:pt idx="38">
                  <c:v>2020-03-31</c:v>
                </c:pt>
                <c:pt idx="39">
                  <c:v>2020-04-01</c:v>
                </c:pt>
                <c:pt idx="40">
                  <c:v>2020-04-02</c:v>
                </c:pt>
                <c:pt idx="41">
                  <c:v>2020-04-03</c:v>
                </c:pt>
                <c:pt idx="42">
                  <c:v>2020-04-04</c:v>
                </c:pt>
                <c:pt idx="43">
                  <c:v>2020-04-05</c:v>
                </c:pt>
                <c:pt idx="44">
                  <c:v>2020-04-06</c:v>
                </c:pt>
                <c:pt idx="45">
                  <c:v>2020-04-07</c:v>
                </c:pt>
                <c:pt idx="46">
                  <c:v>2020-04-08</c:v>
                </c:pt>
                <c:pt idx="47">
                  <c:v>2020-04-09</c:v>
                </c:pt>
                <c:pt idx="48">
                  <c:v>2020-04-10</c:v>
                </c:pt>
                <c:pt idx="49">
                  <c:v>2020-04-11</c:v>
                </c:pt>
                <c:pt idx="50">
                  <c:v>2020-04-12</c:v>
                </c:pt>
                <c:pt idx="51">
                  <c:v>2020-04-13</c:v>
                </c:pt>
                <c:pt idx="52">
                  <c:v>2020-04-14</c:v>
                </c:pt>
                <c:pt idx="53">
                  <c:v>2020-04-15</c:v>
                </c:pt>
                <c:pt idx="54">
                  <c:v>2020-04-16</c:v>
                </c:pt>
                <c:pt idx="55">
                  <c:v>2020-04-17</c:v>
                </c:pt>
                <c:pt idx="56">
                  <c:v>2020-04-18</c:v>
                </c:pt>
                <c:pt idx="57">
                  <c:v>2020-04-19</c:v>
                </c:pt>
                <c:pt idx="58">
                  <c:v>2020-04-20</c:v>
                </c:pt>
                <c:pt idx="59">
                  <c:v>2020-04-21</c:v>
                </c:pt>
                <c:pt idx="60">
                  <c:v>2020-04-22</c:v>
                </c:pt>
                <c:pt idx="61">
                  <c:v>2020-04-23</c:v>
                </c:pt>
                <c:pt idx="62">
                  <c:v>2020-04-24</c:v>
                </c:pt>
                <c:pt idx="63">
                  <c:v>2020-04-25</c:v>
                </c:pt>
                <c:pt idx="64">
                  <c:v>2020-04-26</c:v>
                </c:pt>
                <c:pt idx="65">
                  <c:v>2020-04-27</c:v>
                </c:pt>
                <c:pt idx="66">
                  <c:v>2020-04-28</c:v>
                </c:pt>
                <c:pt idx="67">
                  <c:v>2020-04-29</c:v>
                </c:pt>
                <c:pt idx="68">
                  <c:v>2020-04-30</c:v>
                </c:pt>
                <c:pt idx="69">
                  <c:v>2020-05-01</c:v>
                </c:pt>
                <c:pt idx="70">
                  <c:v>2020-05-02</c:v>
                </c:pt>
                <c:pt idx="71">
                  <c:v>2020-05-03</c:v>
                </c:pt>
                <c:pt idx="72">
                  <c:v>2020-05-04</c:v>
                </c:pt>
                <c:pt idx="73">
                  <c:v>2020-05-05</c:v>
                </c:pt>
                <c:pt idx="74">
                  <c:v>2020-05-06</c:v>
                </c:pt>
                <c:pt idx="75">
                  <c:v>2020-05-07</c:v>
                </c:pt>
                <c:pt idx="76">
                  <c:v>2020-05-08</c:v>
                </c:pt>
                <c:pt idx="77">
                  <c:v>2020-05-09</c:v>
                </c:pt>
                <c:pt idx="78">
                  <c:v>2020-05-10</c:v>
                </c:pt>
                <c:pt idx="79">
                  <c:v>2020-05-11</c:v>
                </c:pt>
                <c:pt idx="80">
                  <c:v>2020-05-12</c:v>
                </c:pt>
                <c:pt idx="81">
                  <c:v>2020-05-13</c:v>
                </c:pt>
                <c:pt idx="82">
                  <c:v>2020-05-14</c:v>
                </c:pt>
                <c:pt idx="83">
                  <c:v>2020-05-15</c:v>
                </c:pt>
                <c:pt idx="84">
                  <c:v>2020-05-16</c:v>
                </c:pt>
                <c:pt idx="85">
                  <c:v>2020-05-17</c:v>
                </c:pt>
                <c:pt idx="86">
                  <c:v>2020-05-18</c:v>
                </c:pt>
                <c:pt idx="87">
                  <c:v>2020-05-19</c:v>
                </c:pt>
                <c:pt idx="88">
                  <c:v>2020-05-20</c:v>
                </c:pt>
                <c:pt idx="89">
                  <c:v>2020-05-21</c:v>
                </c:pt>
                <c:pt idx="90">
                  <c:v>2020-05-22</c:v>
                </c:pt>
                <c:pt idx="91">
                  <c:v>2020-05-23</c:v>
                </c:pt>
                <c:pt idx="92">
                  <c:v>2020-05-24</c:v>
                </c:pt>
                <c:pt idx="93">
                  <c:v>2020-05-25</c:v>
                </c:pt>
                <c:pt idx="94">
                  <c:v>2020-05-26</c:v>
                </c:pt>
                <c:pt idx="95">
                  <c:v>2020-05-27</c:v>
                </c:pt>
                <c:pt idx="96">
                  <c:v>2020-05-28</c:v>
                </c:pt>
                <c:pt idx="97">
                  <c:v>2020-05-29</c:v>
                </c:pt>
                <c:pt idx="98">
                  <c:v>2020-05-30</c:v>
                </c:pt>
                <c:pt idx="99">
                  <c:v>2020-05-31</c:v>
                </c:pt>
                <c:pt idx="100">
                  <c:v>2020-06-01</c:v>
                </c:pt>
                <c:pt idx="101">
                  <c:v>2020-06-02</c:v>
                </c:pt>
                <c:pt idx="102">
                  <c:v>2020-06-03</c:v>
                </c:pt>
                <c:pt idx="103">
                  <c:v>2020-06-04</c:v>
                </c:pt>
                <c:pt idx="104">
                  <c:v>2020-06-05</c:v>
                </c:pt>
                <c:pt idx="105">
                  <c:v>2020-06-06</c:v>
                </c:pt>
                <c:pt idx="106">
                  <c:v>2020-06-07</c:v>
                </c:pt>
                <c:pt idx="107">
                  <c:v>2020-06-08</c:v>
                </c:pt>
                <c:pt idx="108">
                  <c:v>2020-06-09</c:v>
                </c:pt>
                <c:pt idx="109">
                  <c:v>2020-06-10</c:v>
                </c:pt>
                <c:pt idx="110">
                  <c:v>2020-06-11</c:v>
                </c:pt>
                <c:pt idx="111">
                  <c:v>2020-06-12</c:v>
                </c:pt>
                <c:pt idx="112">
                  <c:v>2020-06-13</c:v>
                </c:pt>
                <c:pt idx="113">
                  <c:v>2020-06-14</c:v>
                </c:pt>
                <c:pt idx="114">
                  <c:v>2020-06-15</c:v>
                </c:pt>
                <c:pt idx="115">
                  <c:v>2020-06-16</c:v>
                </c:pt>
                <c:pt idx="116">
                  <c:v>2020-06-17</c:v>
                </c:pt>
                <c:pt idx="117">
                  <c:v>2020-06-18</c:v>
                </c:pt>
                <c:pt idx="118">
                  <c:v>2020-06-19</c:v>
                </c:pt>
                <c:pt idx="119">
                  <c:v>2020-06-20</c:v>
                </c:pt>
                <c:pt idx="120">
                  <c:v>2020-06-21</c:v>
                </c:pt>
                <c:pt idx="121">
                  <c:v>2020-06-22</c:v>
                </c:pt>
                <c:pt idx="122">
                  <c:v>2020-06-23</c:v>
                </c:pt>
                <c:pt idx="123">
                  <c:v>2020-06-24</c:v>
                </c:pt>
                <c:pt idx="124">
                  <c:v>2020-06-25</c:v>
                </c:pt>
                <c:pt idx="125">
                  <c:v>2020-06-26</c:v>
                </c:pt>
                <c:pt idx="126">
                  <c:v>2020-06-27</c:v>
                </c:pt>
                <c:pt idx="127">
                  <c:v>2020-06-28</c:v>
                </c:pt>
                <c:pt idx="128">
                  <c:v>2020-06-29</c:v>
                </c:pt>
                <c:pt idx="129">
                  <c:v>2020-06-30</c:v>
                </c:pt>
                <c:pt idx="130">
                  <c:v>2020-07-01</c:v>
                </c:pt>
                <c:pt idx="131">
                  <c:v>2020-07-02</c:v>
                </c:pt>
                <c:pt idx="132">
                  <c:v>2020-07-03</c:v>
                </c:pt>
                <c:pt idx="133">
                  <c:v>2020-07-04</c:v>
                </c:pt>
                <c:pt idx="134">
                  <c:v>2020-07-05</c:v>
                </c:pt>
                <c:pt idx="135">
                  <c:v>2020-07-06</c:v>
                </c:pt>
                <c:pt idx="136">
                  <c:v>2020-07-07</c:v>
                </c:pt>
                <c:pt idx="137">
                  <c:v>2020-07-08</c:v>
                </c:pt>
                <c:pt idx="138">
                  <c:v>2020-07-09</c:v>
                </c:pt>
                <c:pt idx="139">
                  <c:v>2020-07-10</c:v>
                </c:pt>
                <c:pt idx="140">
                  <c:v>2020-07-11</c:v>
                </c:pt>
                <c:pt idx="141">
                  <c:v>2020-07-12</c:v>
                </c:pt>
                <c:pt idx="142">
                  <c:v>2020-07-13</c:v>
                </c:pt>
                <c:pt idx="143">
                  <c:v>2020-07-14</c:v>
                </c:pt>
                <c:pt idx="144">
                  <c:v>2020-07-15</c:v>
                </c:pt>
                <c:pt idx="145">
                  <c:v>2020-07-16</c:v>
                </c:pt>
                <c:pt idx="146">
                  <c:v>2020-07-17</c:v>
                </c:pt>
                <c:pt idx="147">
                  <c:v>2020-07-18</c:v>
                </c:pt>
                <c:pt idx="148">
                  <c:v>2020-07-19</c:v>
                </c:pt>
                <c:pt idx="149">
                  <c:v>2020-07-20</c:v>
                </c:pt>
                <c:pt idx="150">
                  <c:v>2020-07-21</c:v>
                </c:pt>
                <c:pt idx="151">
                  <c:v>2020-07-22</c:v>
                </c:pt>
                <c:pt idx="152">
                  <c:v>2020-07-23</c:v>
                </c:pt>
                <c:pt idx="153">
                  <c:v>2020-07-24</c:v>
                </c:pt>
                <c:pt idx="154">
                  <c:v>2020-07-25</c:v>
                </c:pt>
                <c:pt idx="155">
                  <c:v>2020-07-26</c:v>
                </c:pt>
                <c:pt idx="156">
                  <c:v>2020-07-27</c:v>
                </c:pt>
                <c:pt idx="157">
                  <c:v>2020-07-28</c:v>
                </c:pt>
                <c:pt idx="158">
                  <c:v>2020-07-29</c:v>
                </c:pt>
                <c:pt idx="159">
                  <c:v>2020-07-30</c:v>
                </c:pt>
                <c:pt idx="160">
                  <c:v>2020-07-31</c:v>
                </c:pt>
                <c:pt idx="161">
                  <c:v>2020-08-01</c:v>
                </c:pt>
                <c:pt idx="162">
                  <c:v>2020-08-02</c:v>
                </c:pt>
                <c:pt idx="163">
                  <c:v>2020-08-03</c:v>
                </c:pt>
                <c:pt idx="164">
                  <c:v>2020-08-04</c:v>
                </c:pt>
                <c:pt idx="165">
                  <c:v>2020-08-05</c:v>
                </c:pt>
                <c:pt idx="166">
                  <c:v>2020-08-06</c:v>
                </c:pt>
                <c:pt idx="167">
                  <c:v>2020-08-07</c:v>
                </c:pt>
                <c:pt idx="168">
                  <c:v>2020-08-08</c:v>
                </c:pt>
                <c:pt idx="169">
                  <c:v>2020-08-09</c:v>
                </c:pt>
                <c:pt idx="170">
                  <c:v>2020-08-10</c:v>
                </c:pt>
                <c:pt idx="171">
                  <c:v>2020-08-11</c:v>
                </c:pt>
                <c:pt idx="172">
                  <c:v>2020-08-12</c:v>
                </c:pt>
                <c:pt idx="173">
                  <c:v>2020-08-13</c:v>
                </c:pt>
                <c:pt idx="174">
                  <c:v>2020-08-14</c:v>
                </c:pt>
                <c:pt idx="175">
                  <c:v>2020-08-15</c:v>
                </c:pt>
                <c:pt idx="176">
                  <c:v>2020-08-16</c:v>
                </c:pt>
                <c:pt idx="177">
                  <c:v>2020-08-17</c:v>
                </c:pt>
                <c:pt idx="178">
                  <c:v>2020-08-18</c:v>
                </c:pt>
                <c:pt idx="179">
                  <c:v>2020-08-19</c:v>
                </c:pt>
                <c:pt idx="180">
                  <c:v>2020-08-20</c:v>
                </c:pt>
              </c:strCache>
            </c:strRef>
          </c:cat>
          <c:val>
            <c:numRef>
              <c:f>Sheet1!$B$2:$B$182</c:f>
              <c:numCache>
                <c:formatCode>0_ </c:formatCode>
                <c:ptCount val="181"/>
                <c:pt idx="0">
                  <c:v>433</c:v>
                </c:pt>
                <c:pt idx="1">
                  <c:v>602</c:v>
                </c:pt>
                <c:pt idx="2">
                  <c:v>833</c:v>
                </c:pt>
                <c:pt idx="3">
                  <c:v>977</c:v>
                </c:pt>
                <c:pt idx="4">
                  <c:v>1261</c:v>
                </c:pt>
                <c:pt idx="5">
                  <c:v>1766</c:v>
                </c:pt>
                <c:pt idx="6">
                  <c:v>2337</c:v>
                </c:pt>
                <c:pt idx="7">
                  <c:v>3150</c:v>
                </c:pt>
                <c:pt idx="8">
                  <c:v>3736</c:v>
                </c:pt>
                <c:pt idx="9">
                  <c:v>4212</c:v>
                </c:pt>
                <c:pt idx="10">
                  <c:v>4812</c:v>
                </c:pt>
                <c:pt idx="11">
                  <c:v>5328</c:v>
                </c:pt>
                <c:pt idx="12">
                  <c:v>5766</c:v>
                </c:pt>
                <c:pt idx="13">
                  <c:v>6284</c:v>
                </c:pt>
                <c:pt idx="14">
                  <c:v>6767</c:v>
                </c:pt>
                <c:pt idx="15">
                  <c:v>7134</c:v>
                </c:pt>
                <c:pt idx="16">
                  <c:v>7382</c:v>
                </c:pt>
                <c:pt idx="17">
                  <c:v>7513</c:v>
                </c:pt>
                <c:pt idx="18">
                  <c:v>7755</c:v>
                </c:pt>
                <c:pt idx="19">
                  <c:v>7869</c:v>
                </c:pt>
                <c:pt idx="20">
                  <c:v>7979</c:v>
                </c:pt>
                <c:pt idx="21">
                  <c:v>8086</c:v>
                </c:pt>
                <c:pt idx="22">
                  <c:v>8162</c:v>
                </c:pt>
                <c:pt idx="23">
                  <c:v>8236</c:v>
                </c:pt>
                <c:pt idx="24">
                  <c:v>8320</c:v>
                </c:pt>
                <c:pt idx="25">
                  <c:v>8413</c:v>
                </c:pt>
                <c:pt idx="26">
                  <c:v>8565</c:v>
                </c:pt>
                <c:pt idx="27">
                  <c:v>8652</c:v>
                </c:pt>
                <c:pt idx="28">
                  <c:v>8799</c:v>
                </c:pt>
                <c:pt idx="29">
                  <c:v>8897</c:v>
                </c:pt>
                <c:pt idx="30">
                  <c:v>8961</c:v>
                </c:pt>
                <c:pt idx="31">
                  <c:v>9037</c:v>
                </c:pt>
                <c:pt idx="32">
                  <c:v>9137</c:v>
                </c:pt>
                <c:pt idx="33">
                  <c:v>9241</c:v>
                </c:pt>
                <c:pt idx="34">
                  <c:v>9332</c:v>
                </c:pt>
                <c:pt idx="35">
                  <c:v>9478</c:v>
                </c:pt>
                <c:pt idx="36">
                  <c:v>9583</c:v>
                </c:pt>
                <c:pt idx="37">
                  <c:v>9661</c:v>
                </c:pt>
                <c:pt idx="38">
                  <c:v>9786</c:v>
                </c:pt>
                <c:pt idx="39">
                  <c:v>9887</c:v>
                </c:pt>
                <c:pt idx="40">
                  <c:v>9976</c:v>
                </c:pt>
                <c:pt idx="41">
                  <c:v>10062</c:v>
                </c:pt>
                <c:pt idx="42">
                  <c:v>10156</c:v>
                </c:pt>
                <c:pt idx="43">
                  <c:v>10237</c:v>
                </c:pt>
                <c:pt idx="44">
                  <c:v>10284</c:v>
                </c:pt>
                <c:pt idx="45">
                  <c:v>10331</c:v>
                </c:pt>
                <c:pt idx="46">
                  <c:v>10384</c:v>
                </c:pt>
                <c:pt idx="47">
                  <c:v>10423</c:v>
                </c:pt>
                <c:pt idx="48">
                  <c:v>10450</c:v>
                </c:pt>
                <c:pt idx="49">
                  <c:v>10480</c:v>
                </c:pt>
                <c:pt idx="50">
                  <c:v>10512</c:v>
                </c:pt>
                <c:pt idx="51">
                  <c:v>10537</c:v>
                </c:pt>
                <c:pt idx="52">
                  <c:v>10564</c:v>
                </c:pt>
                <c:pt idx="53">
                  <c:v>10591</c:v>
                </c:pt>
                <c:pt idx="54">
                  <c:v>10613</c:v>
                </c:pt>
                <c:pt idx="55">
                  <c:v>10635</c:v>
                </c:pt>
                <c:pt idx="56">
                  <c:v>10653</c:v>
                </c:pt>
                <c:pt idx="57">
                  <c:v>10661</c:v>
                </c:pt>
                <c:pt idx="58">
                  <c:v>10674</c:v>
                </c:pt>
                <c:pt idx="59">
                  <c:v>10683</c:v>
                </c:pt>
                <c:pt idx="60">
                  <c:v>10694</c:v>
                </c:pt>
                <c:pt idx="61">
                  <c:v>10702</c:v>
                </c:pt>
                <c:pt idx="62">
                  <c:v>10708</c:v>
                </c:pt>
                <c:pt idx="63">
                  <c:v>10718</c:v>
                </c:pt>
                <c:pt idx="64">
                  <c:v>10728</c:v>
                </c:pt>
                <c:pt idx="65">
                  <c:v>10738</c:v>
                </c:pt>
                <c:pt idx="66">
                  <c:v>10752</c:v>
                </c:pt>
                <c:pt idx="67">
                  <c:v>10761</c:v>
                </c:pt>
                <c:pt idx="68">
                  <c:v>10765</c:v>
                </c:pt>
                <c:pt idx="69">
                  <c:v>10774</c:v>
                </c:pt>
                <c:pt idx="70">
                  <c:v>10780</c:v>
                </c:pt>
                <c:pt idx="71">
                  <c:v>10793</c:v>
                </c:pt>
                <c:pt idx="72">
                  <c:v>10801</c:v>
                </c:pt>
                <c:pt idx="73">
                  <c:v>10804</c:v>
                </c:pt>
                <c:pt idx="74">
                  <c:v>10806</c:v>
                </c:pt>
                <c:pt idx="75">
                  <c:v>10810</c:v>
                </c:pt>
                <c:pt idx="76">
                  <c:v>10822</c:v>
                </c:pt>
                <c:pt idx="77">
                  <c:v>10840</c:v>
                </c:pt>
                <c:pt idx="78">
                  <c:v>10874</c:v>
                </c:pt>
                <c:pt idx="79">
                  <c:v>10909</c:v>
                </c:pt>
                <c:pt idx="80">
                  <c:v>10936</c:v>
                </c:pt>
                <c:pt idx="81">
                  <c:v>10962</c:v>
                </c:pt>
                <c:pt idx="82">
                  <c:v>10991</c:v>
                </c:pt>
                <c:pt idx="83">
                  <c:v>11018</c:v>
                </c:pt>
                <c:pt idx="84">
                  <c:v>11037</c:v>
                </c:pt>
                <c:pt idx="85">
                  <c:v>11050</c:v>
                </c:pt>
                <c:pt idx="86">
                  <c:v>11065</c:v>
                </c:pt>
                <c:pt idx="87">
                  <c:v>11078</c:v>
                </c:pt>
                <c:pt idx="88">
                  <c:v>11110</c:v>
                </c:pt>
                <c:pt idx="89">
                  <c:v>11122</c:v>
                </c:pt>
                <c:pt idx="90">
                  <c:v>11142</c:v>
                </c:pt>
                <c:pt idx="91">
                  <c:v>11165</c:v>
                </c:pt>
                <c:pt idx="92">
                  <c:v>11190</c:v>
                </c:pt>
                <c:pt idx="93">
                  <c:v>11206</c:v>
                </c:pt>
                <c:pt idx="94">
                  <c:v>11225</c:v>
                </c:pt>
                <c:pt idx="95">
                  <c:v>11265</c:v>
                </c:pt>
                <c:pt idx="96">
                  <c:v>11344</c:v>
                </c:pt>
                <c:pt idx="97">
                  <c:v>11402</c:v>
                </c:pt>
                <c:pt idx="98">
                  <c:v>11441</c:v>
                </c:pt>
                <c:pt idx="99">
                  <c:v>11468</c:v>
                </c:pt>
                <c:pt idx="100">
                  <c:v>11503</c:v>
                </c:pt>
                <c:pt idx="101">
                  <c:v>11541</c:v>
                </c:pt>
                <c:pt idx="102">
                  <c:v>11590</c:v>
                </c:pt>
                <c:pt idx="103">
                  <c:v>11629</c:v>
                </c:pt>
                <c:pt idx="104">
                  <c:v>11668</c:v>
                </c:pt>
                <c:pt idx="105">
                  <c:v>11719</c:v>
                </c:pt>
                <c:pt idx="106">
                  <c:v>11776</c:v>
                </c:pt>
                <c:pt idx="107">
                  <c:v>11814</c:v>
                </c:pt>
                <c:pt idx="108">
                  <c:v>11852</c:v>
                </c:pt>
                <c:pt idx="109">
                  <c:v>11902</c:v>
                </c:pt>
                <c:pt idx="110">
                  <c:v>11947</c:v>
                </c:pt>
                <c:pt idx="111">
                  <c:v>12003</c:v>
                </c:pt>
                <c:pt idx="112">
                  <c:v>12051</c:v>
                </c:pt>
                <c:pt idx="113">
                  <c:v>12085</c:v>
                </c:pt>
                <c:pt idx="114">
                  <c:v>12121</c:v>
                </c:pt>
                <c:pt idx="115">
                  <c:v>12155</c:v>
                </c:pt>
                <c:pt idx="116">
                  <c:v>12198</c:v>
                </c:pt>
                <c:pt idx="117">
                  <c:v>12257</c:v>
                </c:pt>
                <c:pt idx="118">
                  <c:v>12306</c:v>
                </c:pt>
                <c:pt idx="119">
                  <c:v>12373</c:v>
                </c:pt>
                <c:pt idx="120">
                  <c:v>12421</c:v>
                </c:pt>
                <c:pt idx="121">
                  <c:v>12438</c:v>
                </c:pt>
                <c:pt idx="122">
                  <c:v>12484</c:v>
                </c:pt>
                <c:pt idx="123">
                  <c:v>12535</c:v>
                </c:pt>
                <c:pt idx="124">
                  <c:v>12563</c:v>
                </c:pt>
                <c:pt idx="125">
                  <c:v>12602</c:v>
                </c:pt>
                <c:pt idx="126">
                  <c:v>12653</c:v>
                </c:pt>
                <c:pt idx="127">
                  <c:v>12715</c:v>
                </c:pt>
                <c:pt idx="128">
                  <c:v>12757</c:v>
                </c:pt>
                <c:pt idx="129">
                  <c:v>12800</c:v>
                </c:pt>
                <c:pt idx="130">
                  <c:v>12850</c:v>
                </c:pt>
                <c:pt idx="131">
                  <c:v>12904</c:v>
                </c:pt>
                <c:pt idx="132">
                  <c:v>12967</c:v>
                </c:pt>
                <c:pt idx="133">
                  <c:v>13030</c:v>
                </c:pt>
                <c:pt idx="134">
                  <c:v>13091</c:v>
                </c:pt>
                <c:pt idx="135">
                  <c:v>13137</c:v>
                </c:pt>
                <c:pt idx="136">
                  <c:v>13181</c:v>
                </c:pt>
                <c:pt idx="137">
                  <c:v>13244</c:v>
                </c:pt>
                <c:pt idx="138">
                  <c:v>13293</c:v>
                </c:pt>
                <c:pt idx="139">
                  <c:v>13338</c:v>
                </c:pt>
                <c:pt idx="140">
                  <c:v>13373</c:v>
                </c:pt>
                <c:pt idx="141">
                  <c:v>13417</c:v>
                </c:pt>
                <c:pt idx="142">
                  <c:v>13479</c:v>
                </c:pt>
                <c:pt idx="143">
                  <c:v>13512</c:v>
                </c:pt>
                <c:pt idx="144">
                  <c:v>13551</c:v>
                </c:pt>
                <c:pt idx="145">
                  <c:v>13612</c:v>
                </c:pt>
                <c:pt idx="146">
                  <c:v>13672</c:v>
                </c:pt>
                <c:pt idx="147">
                  <c:v>13711</c:v>
                </c:pt>
                <c:pt idx="148">
                  <c:v>13745</c:v>
                </c:pt>
                <c:pt idx="149">
                  <c:v>13771</c:v>
                </c:pt>
                <c:pt idx="150">
                  <c:v>13816</c:v>
                </c:pt>
                <c:pt idx="151">
                  <c:v>13879</c:v>
                </c:pt>
                <c:pt idx="152">
                  <c:v>13938</c:v>
                </c:pt>
                <c:pt idx="153">
                  <c:v>13979</c:v>
                </c:pt>
                <c:pt idx="154">
                  <c:v>14092</c:v>
                </c:pt>
                <c:pt idx="155">
                  <c:v>14150</c:v>
                </c:pt>
                <c:pt idx="156">
                  <c:v>14175</c:v>
                </c:pt>
                <c:pt idx="157">
                  <c:v>14203</c:v>
                </c:pt>
                <c:pt idx="158">
                  <c:v>14251</c:v>
                </c:pt>
                <c:pt idx="159">
                  <c:v>14269</c:v>
                </c:pt>
                <c:pt idx="160">
                  <c:v>14305</c:v>
                </c:pt>
                <c:pt idx="161">
                  <c:v>14336</c:v>
                </c:pt>
                <c:pt idx="162">
                  <c:v>14366</c:v>
                </c:pt>
                <c:pt idx="163">
                  <c:v>14389</c:v>
                </c:pt>
                <c:pt idx="164">
                  <c:v>14423</c:v>
                </c:pt>
                <c:pt idx="165">
                  <c:v>14456</c:v>
                </c:pt>
                <c:pt idx="166">
                  <c:v>14499</c:v>
                </c:pt>
                <c:pt idx="167">
                  <c:v>14519</c:v>
                </c:pt>
                <c:pt idx="168">
                  <c:v>14562</c:v>
                </c:pt>
                <c:pt idx="169">
                  <c:v>14598</c:v>
                </c:pt>
                <c:pt idx="170">
                  <c:v>14626</c:v>
                </c:pt>
                <c:pt idx="171">
                  <c:v>14660</c:v>
                </c:pt>
                <c:pt idx="172">
                  <c:v>14714</c:v>
                </c:pt>
                <c:pt idx="173">
                  <c:v>14770</c:v>
                </c:pt>
                <c:pt idx="174">
                  <c:v>14873</c:v>
                </c:pt>
                <c:pt idx="175">
                  <c:v>15039</c:v>
                </c:pt>
                <c:pt idx="176">
                  <c:v>15318</c:v>
                </c:pt>
                <c:pt idx="177">
                  <c:v>15761</c:v>
                </c:pt>
                <c:pt idx="178">
                  <c:v>16058</c:v>
                </c:pt>
                <c:pt idx="179">
                  <c:v>16346</c:v>
                </c:pt>
                <c:pt idx="180">
                  <c:v>16670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29-1E48-91F7-795F7F2957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79182416"/>
        <c:axId val="1276412944"/>
      </c:lineChart>
      <c:catAx>
        <c:axId val="12791824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76412944"/>
        <c:crosses val="autoZero"/>
        <c:auto val="1"/>
        <c:lblAlgn val="ctr"/>
        <c:lblOffset val="100"/>
        <c:tickMarkSkip val="2"/>
        <c:noMultiLvlLbl val="0"/>
      </c:catAx>
      <c:valAx>
        <c:axId val="1276412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79182416"/>
        <c:crosses val="autoZero"/>
        <c:crossBetween val="between"/>
        <c:majorUnit val="4000"/>
      </c:valAx>
      <c:spPr>
        <a:solidFill>
          <a:srgbClr val="FFF5EB"/>
        </a:soli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</a:rPr>
              <a:t>홈 트레이닝에 대한 관심 증가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"홈트" 검색량</c:v>
                </c:pt>
              </c:strCache>
            </c:strRef>
          </c:tx>
          <c:spPr>
            <a:ln w="28575" cap="rnd">
              <a:solidFill>
                <a:srgbClr val="FFB075"/>
              </a:solidFill>
              <a:round/>
            </a:ln>
            <a:effectLst>
              <a:outerShdw blurRad="50800" dist="50800" dir="5400000" algn="ctr" rotWithShape="0">
                <a:schemeClr val="tx1">
                  <a:lumMod val="65000"/>
                  <a:lumOff val="35000"/>
                </a:schemeClr>
              </a:outerShdw>
            </a:effectLst>
          </c:spPr>
          <c:marker>
            <c:symbol val="none"/>
          </c:marker>
          <c:cat>
            <c:strRef>
              <c:f>Sheet1!$A$2:$A$234</c:f>
              <c:strCache>
                <c:ptCount val="233"/>
                <c:pt idx="0">
                  <c:v>2020-01-01</c:v>
                </c:pt>
                <c:pt idx="1">
                  <c:v>2020-01-02</c:v>
                </c:pt>
                <c:pt idx="2">
                  <c:v>2020-01-03</c:v>
                </c:pt>
                <c:pt idx="3">
                  <c:v>2020-01-04</c:v>
                </c:pt>
                <c:pt idx="4">
                  <c:v>2020-01-05</c:v>
                </c:pt>
                <c:pt idx="5">
                  <c:v>2020-01-06</c:v>
                </c:pt>
                <c:pt idx="6">
                  <c:v>2020-01-07</c:v>
                </c:pt>
                <c:pt idx="7">
                  <c:v>2020-01-08</c:v>
                </c:pt>
                <c:pt idx="8">
                  <c:v>2020-01-09</c:v>
                </c:pt>
                <c:pt idx="9">
                  <c:v>2020-01-10</c:v>
                </c:pt>
                <c:pt idx="10">
                  <c:v>2020-01-11</c:v>
                </c:pt>
                <c:pt idx="11">
                  <c:v>2020-01-12</c:v>
                </c:pt>
                <c:pt idx="12">
                  <c:v>2020-01-13</c:v>
                </c:pt>
                <c:pt idx="13">
                  <c:v>2020-01-14</c:v>
                </c:pt>
                <c:pt idx="14">
                  <c:v>2020-01-15</c:v>
                </c:pt>
                <c:pt idx="15">
                  <c:v>2020-01-16</c:v>
                </c:pt>
                <c:pt idx="16">
                  <c:v>2020-01-17</c:v>
                </c:pt>
                <c:pt idx="17">
                  <c:v>2020-01-18</c:v>
                </c:pt>
                <c:pt idx="18">
                  <c:v>2020-01-19</c:v>
                </c:pt>
                <c:pt idx="19">
                  <c:v>2020-01-20</c:v>
                </c:pt>
                <c:pt idx="20">
                  <c:v>2020-01-21</c:v>
                </c:pt>
                <c:pt idx="21">
                  <c:v>2020-01-22</c:v>
                </c:pt>
                <c:pt idx="22">
                  <c:v>2020-01-23</c:v>
                </c:pt>
                <c:pt idx="23">
                  <c:v>2020-01-24</c:v>
                </c:pt>
                <c:pt idx="24">
                  <c:v>2020-01-25</c:v>
                </c:pt>
                <c:pt idx="25">
                  <c:v>2020-01-26</c:v>
                </c:pt>
                <c:pt idx="26">
                  <c:v>2020-01-27</c:v>
                </c:pt>
                <c:pt idx="27">
                  <c:v>2020-01-28</c:v>
                </c:pt>
                <c:pt idx="28">
                  <c:v>2020-01-29</c:v>
                </c:pt>
                <c:pt idx="29">
                  <c:v>2020-01-30</c:v>
                </c:pt>
                <c:pt idx="30">
                  <c:v>2020-01-31</c:v>
                </c:pt>
                <c:pt idx="31">
                  <c:v>2020-02-01</c:v>
                </c:pt>
                <c:pt idx="32">
                  <c:v>2020-02-02</c:v>
                </c:pt>
                <c:pt idx="33">
                  <c:v>2020-02-03</c:v>
                </c:pt>
                <c:pt idx="34">
                  <c:v>2020-02-04</c:v>
                </c:pt>
                <c:pt idx="35">
                  <c:v>2020-02-05</c:v>
                </c:pt>
                <c:pt idx="36">
                  <c:v>2020-02-06</c:v>
                </c:pt>
                <c:pt idx="37">
                  <c:v>2020-02-07</c:v>
                </c:pt>
                <c:pt idx="38">
                  <c:v>2020-02-08</c:v>
                </c:pt>
                <c:pt idx="39">
                  <c:v>2020-02-09</c:v>
                </c:pt>
                <c:pt idx="40">
                  <c:v>2020-02-10</c:v>
                </c:pt>
                <c:pt idx="41">
                  <c:v>2020-02-11</c:v>
                </c:pt>
                <c:pt idx="42">
                  <c:v>2020-02-12</c:v>
                </c:pt>
                <c:pt idx="43">
                  <c:v>2020-02-13</c:v>
                </c:pt>
                <c:pt idx="44">
                  <c:v>2020-02-14</c:v>
                </c:pt>
                <c:pt idx="45">
                  <c:v>2020-02-15</c:v>
                </c:pt>
                <c:pt idx="46">
                  <c:v>2020-02-16</c:v>
                </c:pt>
                <c:pt idx="47">
                  <c:v>2020-02-17</c:v>
                </c:pt>
                <c:pt idx="48">
                  <c:v>2020-02-18</c:v>
                </c:pt>
                <c:pt idx="49">
                  <c:v>2020-02-19</c:v>
                </c:pt>
                <c:pt idx="50">
                  <c:v>2020-02-20</c:v>
                </c:pt>
                <c:pt idx="51">
                  <c:v>2020-02-21</c:v>
                </c:pt>
                <c:pt idx="52">
                  <c:v>2020-02-22</c:v>
                </c:pt>
                <c:pt idx="53">
                  <c:v>2020-02-23</c:v>
                </c:pt>
                <c:pt idx="54">
                  <c:v>2020-02-24</c:v>
                </c:pt>
                <c:pt idx="55">
                  <c:v>2020-02-25</c:v>
                </c:pt>
                <c:pt idx="56">
                  <c:v>2020-02-26</c:v>
                </c:pt>
                <c:pt idx="57">
                  <c:v>2020-02-27</c:v>
                </c:pt>
                <c:pt idx="58">
                  <c:v>2020-02-28</c:v>
                </c:pt>
                <c:pt idx="59">
                  <c:v>2020-02-29</c:v>
                </c:pt>
                <c:pt idx="60">
                  <c:v>2020-03-01</c:v>
                </c:pt>
                <c:pt idx="61">
                  <c:v>2020-03-02</c:v>
                </c:pt>
                <c:pt idx="62">
                  <c:v>2020-03-03</c:v>
                </c:pt>
                <c:pt idx="63">
                  <c:v>2020-03-04</c:v>
                </c:pt>
                <c:pt idx="64">
                  <c:v>2020-03-05</c:v>
                </c:pt>
                <c:pt idx="65">
                  <c:v>2020-03-06</c:v>
                </c:pt>
                <c:pt idx="66">
                  <c:v>2020-03-07</c:v>
                </c:pt>
                <c:pt idx="67">
                  <c:v>2020-03-08</c:v>
                </c:pt>
                <c:pt idx="68">
                  <c:v>2020-03-09</c:v>
                </c:pt>
                <c:pt idx="69">
                  <c:v>2020-03-10</c:v>
                </c:pt>
                <c:pt idx="70">
                  <c:v>2020-03-11</c:v>
                </c:pt>
                <c:pt idx="71">
                  <c:v>2020-03-12</c:v>
                </c:pt>
                <c:pt idx="72">
                  <c:v>2020-03-13</c:v>
                </c:pt>
                <c:pt idx="73">
                  <c:v>2020-03-14</c:v>
                </c:pt>
                <c:pt idx="74">
                  <c:v>2020-03-15</c:v>
                </c:pt>
                <c:pt idx="75">
                  <c:v>2020-03-16</c:v>
                </c:pt>
                <c:pt idx="76">
                  <c:v>2020-03-17</c:v>
                </c:pt>
                <c:pt idx="77">
                  <c:v>2020-03-18</c:v>
                </c:pt>
                <c:pt idx="78">
                  <c:v>2020-03-19</c:v>
                </c:pt>
                <c:pt idx="79">
                  <c:v>2020-03-20</c:v>
                </c:pt>
                <c:pt idx="80">
                  <c:v>2020-03-21</c:v>
                </c:pt>
                <c:pt idx="81">
                  <c:v>2020-03-22</c:v>
                </c:pt>
                <c:pt idx="82">
                  <c:v>2020-03-23</c:v>
                </c:pt>
                <c:pt idx="83">
                  <c:v>2020-03-24</c:v>
                </c:pt>
                <c:pt idx="84">
                  <c:v>2020-03-25</c:v>
                </c:pt>
                <c:pt idx="85">
                  <c:v>2020-03-26</c:v>
                </c:pt>
                <c:pt idx="86">
                  <c:v>2020-03-27</c:v>
                </c:pt>
                <c:pt idx="87">
                  <c:v>2020-03-28</c:v>
                </c:pt>
                <c:pt idx="88">
                  <c:v>2020-03-29</c:v>
                </c:pt>
                <c:pt idx="89">
                  <c:v>2020-03-30</c:v>
                </c:pt>
                <c:pt idx="90">
                  <c:v>2020-03-31</c:v>
                </c:pt>
                <c:pt idx="91">
                  <c:v>2020-04-01</c:v>
                </c:pt>
                <c:pt idx="92">
                  <c:v>2020-04-02</c:v>
                </c:pt>
                <c:pt idx="93">
                  <c:v>2020-04-03</c:v>
                </c:pt>
                <c:pt idx="94">
                  <c:v>2020-04-04</c:v>
                </c:pt>
                <c:pt idx="95">
                  <c:v>2020-04-05</c:v>
                </c:pt>
                <c:pt idx="96">
                  <c:v>2020-04-06</c:v>
                </c:pt>
                <c:pt idx="97">
                  <c:v>2020-04-07</c:v>
                </c:pt>
                <c:pt idx="98">
                  <c:v>2020-04-08</c:v>
                </c:pt>
                <c:pt idx="99">
                  <c:v>2020-04-09</c:v>
                </c:pt>
                <c:pt idx="100">
                  <c:v>2020-04-10</c:v>
                </c:pt>
                <c:pt idx="101">
                  <c:v>2020-04-11</c:v>
                </c:pt>
                <c:pt idx="102">
                  <c:v>2020-04-12</c:v>
                </c:pt>
                <c:pt idx="103">
                  <c:v>2020-04-13</c:v>
                </c:pt>
                <c:pt idx="104">
                  <c:v>2020-04-14</c:v>
                </c:pt>
                <c:pt idx="105">
                  <c:v>2020-04-15</c:v>
                </c:pt>
                <c:pt idx="106">
                  <c:v>2020-04-16</c:v>
                </c:pt>
                <c:pt idx="107">
                  <c:v>2020-04-17</c:v>
                </c:pt>
                <c:pt idx="108">
                  <c:v>2020-04-18</c:v>
                </c:pt>
                <c:pt idx="109">
                  <c:v>2020-04-19</c:v>
                </c:pt>
                <c:pt idx="110">
                  <c:v>2020-04-20</c:v>
                </c:pt>
                <c:pt idx="111">
                  <c:v>2020-04-21</c:v>
                </c:pt>
                <c:pt idx="112">
                  <c:v>2020-04-22</c:v>
                </c:pt>
                <c:pt idx="113">
                  <c:v>2020-04-23</c:v>
                </c:pt>
                <c:pt idx="114">
                  <c:v>2020-04-24</c:v>
                </c:pt>
                <c:pt idx="115">
                  <c:v>2020-04-25</c:v>
                </c:pt>
                <c:pt idx="116">
                  <c:v>2020-04-26</c:v>
                </c:pt>
                <c:pt idx="117">
                  <c:v>2020-04-27</c:v>
                </c:pt>
                <c:pt idx="118">
                  <c:v>2020-04-28</c:v>
                </c:pt>
                <c:pt idx="119">
                  <c:v>2020-04-29</c:v>
                </c:pt>
                <c:pt idx="120">
                  <c:v>2020-04-30</c:v>
                </c:pt>
                <c:pt idx="121">
                  <c:v>2020-05-01</c:v>
                </c:pt>
                <c:pt idx="122">
                  <c:v>2020-05-02</c:v>
                </c:pt>
                <c:pt idx="123">
                  <c:v>2020-05-03</c:v>
                </c:pt>
                <c:pt idx="124">
                  <c:v>2020-05-04</c:v>
                </c:pt>
                <c:pt idx="125">
                  <c:v>2020-05-05</c:v>
                </c:pt>
                <c:pt idx="126">
                  <c:v>2020-05-06</c:v>
                </c:pt>
                <c:pt idx="127">
                  <c:v>2020-05-07</c:v>
                </c:pt>
                <c:pt idx="128">
                  <c:v>2020-05-08</c:v>
                </c:pt>
                <c:pt idx="129">
                  <c:v>2020-05-09</c:v>
                </c:pt>
                <c:pt idx="130">
                  <c:v>2020-05-10</c:v>
                </c:pt>
                <c:pt idx="131">
                  <c:v>2020-05-11</c:v>
                </c:pt>
                <c:pt idx="132">
                  <c:v>2020-05-12</c:v>
                </c:pt>
                <c:pt idx="133">
                  <c:v>2020-05-13</c:v>
                </c:pt>
                <c:pt idx="134">
                  <c:v>2020-05-14</c:v>
                </c:pt>
                <c:pt idx="135">
                  <c:v>2020-05-15</c:v>
                </c:pt>
                <c:pt idx="136">
                  <c:v>2020-05-16</c:v>
                </c:pt>
                <c:pt idx="137">
                  <c:v>2020-05-17</c:v>
                </c:pt>
                <c:pt idx="138">
                  <c:v>2020-05-18</c:v>
                </c:pt>
                <c:pt idx="139">
                  <c:v>2020-05-19</c:v>
                </c:pt>
                <c:pt idx="140">
                  <c:v>2020-05-20</c:v>
                </c:pt>
                <c:pt idx="141">
                  <c:v>2020-05-21</c:v>
                </c:pt>
                <c:pt idx="142">
                  <c:v>2020-05-22</c:v>
                </c:pt>
                <c:pt idx="143">
                  <c:v>2020-05-23</c:v>
                </c:pt>
                <c:pt idx="144">
                  <c:v>2020-05-24</c:v>
                </c:pt>
                <c:pt idx="145">
                  <c:v>2020-05-25</c:v>
                </c:pt>
                <c:pt idx="146">
                  <c:v>2020-05-26</c:v>
                </c:pt>
                <c:pt idx="147">
                  <c:v>2020-05-27</c:v>
                </c:pt>
                <c:pt idx="148">
                  <c:v>2020-05-28</c:v>
                </c:pt>
                <c:pt idx="149">
                  <c:v>2020-05-29</c:v>
                </c:pt>
                <c:pt idx="150">
                  <c:v>2020-05-30</c:v>
                </c:pt>
                <c:pt idx="151">
                  <c:v>2020-05-31</c:v>
                </c:pt>
                <c:pt idx="152">
                  <c:v>2020-06-01</c:v>
                </c:pt>
                <c:pt idx="153">
                  <c:v>2020-06-02</c:v>
                </c:pt>
                <c:pt idx="154">
                  <c:v>2020-06-03</c:v>
                </c:pt>
                <c:pt idx="155">
                  <c:v>2020-06-04</c:v>
                </c:pt>
                <c:pt idx="156">
                  <c:v>2020-06-05</c:v>
                </c:pt>
                <c:pt idx="157">
                  <c:v>2020-06-06</c:v>
                </c:pt>
                <c:pt idx="158">
                  <c:v>2020-06-07</c:v>
                </c:pt>
                <c:pt idx="159">
                  <c:v>2020-06-08</c:v>
                </c:pt>
                <c:pt idx="160">
                  <c:v>2020-06-09</c:v>
                </c:pt>
                <c:pt idx="161">
                  <c:v>2020-06-10</c:v>
                </c:pt>
                <c:pt idx="162">
                  <c:v>2020-06-11</c:v>
                </c:pt>
                <c:pt idx="163">
                  <c:v>2020-06-12</c:v>
                </c:pt>
                <c:pt idx="164">
                  <c:v>2020-06-13</c:v>
                </c:pt>
                <c:pt idx="165">
                  <c:v>2020-06-14</c:v>
                </c:pt>
                <c:pt idx="166">
                  <c:v>2020-06-15</c:v>
                </c:pt>
                <c:pt idx="167">
                  <c:v>2020-06-16</c:v>
                </c:pt>
                <c:pt idx="168">
                  <c:v>2020-06-17</c:v>
                </c:pt>
                <c:pt idx="169">
                  <c:v>2020-06-18</c:v>
                </c:pt>
                <c:pt idx="170">
                  <c:v>2020-06-19</c:v>
                </c:pt>
                <c:pt idx="171">
                  <c:v>2020-06-20</c:v>
                </c:pt>
                <c:pt idx="172">
                  <c:v>2020-06-21</c:v>
                </c:pt>
                <c:pt idx="173">
                  <c:v>2020-06-22</c:v>
                </c:pt>
                <c:pt idx="174">
                  <c:v>2020-06-23</c:v>
                </c:pt>
                <c:pt idx="175">
                  <c:v>2020-06-24</c:v>
                </c:pt>
                <c:pt idx="176">
                  <c:v>2020-06-25</c:v>
                </c:pt>
                <c:pt idx="177">
                  <c:v>2020-06-26</c:v>
                </c:pt>
                <c:pt idx="178">
                  <c:v>2020-06-27</c:v>
                </c:pt>
                <c:pt idx="179">
                  <c:v>2020-06-28</c:v>
                </c:pt>
                <c:pt idx="180">
                  <c:v>2020-06-29</c:v>
                </c:pt>
                <c:pt idx="181">
                  <c:v>2020-06-30</c:v>
                </c:pt>
                <c:pt idx="182">
                  <c:v>2020-07-01</c:v>
                </c:pt>
                <c:pt idx="183">
                  <c:v>2020-07-02</c:v>
                </c:pt>
                <c:pt idx="184">
                  <c:v>2020-07-03</c:v>
                </c:pt>
                <c:pt idx="185">
                  <c:v>2020-07-04</c:v>
                </c:pt>
                <c:pt idx="186">
                  <c:v>2020-07-05</c:v>
                </c:pt>
                <c:pt idx="187">
                  <c:v>2020-07-06</c:v>
                </c:pt>
                <c:pt idx="188">
                  <c:v>2020-07-07</c:v>
                </c:pt>
                <c:pt idx="189">
                  <c:v>2020-07-08</c:v>
                </c:pt>
                <c:pt idx="190">
                  <c:v>2020-07-09</c:v>
                </c:pt>
                <c:pt idx="191">
                  <c:v>2020-07-10</c:v>
                </c:pt>
                <c:pt idx="192">
                  <c:v>2020-07-11</c:v>
                </c:pt>
                <c:pt idx="193">
                  <c:v>2020-07-12</c:v>
                </c:pt>
                <c:pt idx="194">
                  <c:v>2020-07-13</c:v>
                </c:pt>
                <c:pt idx="195">
                  <c:v>2020-07-14</c:v>
                </c:pt>
                <c:pt idx="196">
                  <c:v>2020-07-15</c:v>
                </c:pt>
                <c:pt idx="197">
                  <c:v>2020-07-16</c:v>
                </c:pt>
                <c:pt idx="198">
                  <c:v>2020-07-17</c:v>
                </c:pt>
                <c:pt idx="199">
                  <c:v>2020-07-18</c:v>
                </c:pt>
                <c:pt idx="200">
                  <c:v>2020-07-19</c:v>
                </c:pt>
                <c:pt idx="201">
                  <c:v>2020-07-20</c:v>
                </c:pt>
                <c:pt idx="202">
                  <c:v>2020-07-21</c:v>
                </c:pt>
                <c:pt idx="203">
                  <c:v>2020-07-22</c:v>
                </c:pt>
                <c:pt idx="204">
                  <c:v>2020-07-23</c:v>
                </c:pt>
                <c:pt idx="205">
                  <c:v>2020-07-24</c:v>
                </c:pt>
                <c:pt idx="206">
                  <c:v>2020-07-25</c:v>
                </c:pt>
                <c:pt idx="207">
                  <c:v>2020-07-26</c:v>
                </c:pt>
                <c:pt idx="208">
                  <c:v>2020-07-27</c:v>
                </c:pt>
                <c:pt idx="209">
                  <c:v>2020-07-28</c:v>
                </c:pt>
                <c:pt idx="210">
                  <c:v>2020-07-29</c:v>
                </c:pt>
                <c:pt idx="211">
                  <c:v>2020-07-30</c:v>
                </c:pt>
                <c:pt idx="212">
                  <c:v>2020-07-31</c:v>
                </c:pt>
                <c:pt idx="213">
                  <c:v>2020-08-01</c:v>
                </c:pt>
                <c:pt idx="214">
                  <c:v>2020-08-02</c:v>
                </c:pt>
                <c:pt idx="215">
                  <c:v>2020-08-03</c:v>
                </c:pt>
                <c:pt idx="216">
                  <c:v>2020-08-04</c:v>
                </c:pt>
                <c:pt idx="217">
                  <c:v>2020-08-05</c:v>
                </c:pt>
                <c:pt idx="218">
                  <c:v>2020-08-06</c:v>
                </c:pt>
                <c:pt idx="219">
                  <c:v>2020-08-07</c:v>
                </c:pt>
                <c:pt idx="220">
                  <c:v>2020-08-08</c:v>
                </c:pt>
                <c:pt idx="221">
                  <c:v>2020-08-09</c:v>
                </c:pt>
                <c:pt idx="222">
                  <c:v>2020-08-10</c:v>
                </c:pt>
                <c:pt idx="223">
                  <c:v>2020-08-11</c:v>
                </c:pt>
                <c:pt idx="224">
                  <c:v>2020-08-12</c:v>
                </c:pt>
                <c:pt idx="225">
                  <c:v>2020-08-13</c:v>
                </c:pt>
                <c:pt idx="226">
                  <c:v>2020-08-14</c:v>
                </c:pt>
                <c:pt idx="227">
                  <c:v>2020-08-15</c:v>
                </c:pt>
                <c:pt idx="228">
                  <c:v>2020-08-16</c:v>
                </c:pt>
                <c:pt idx="229">
                  <c:v>2020-08-17</c:v>
                </c:pt>
                <c:pt idx="230">
                  <c:v>2020-08-18</c:v>
                </c:pt>
                <c:pt idx="231">
                  <c:v>2020-08-19</c:v>
                </c:pt>
                <c:pt idx="232">
                  <c:v>2020-08-20</c:v>
                </c:pt>
              </c:strCache>
            </c:strRef>
          </c:cat>
          <c:val>
            <c:numRef>
              <c:f>Sheet1!$B$2:$B$234</c:f>
              <c:numCache>
                <c:formatCode>General</c:formatCode>
                <c:ptCount val="233"/>
                <c:pt idx="0">
                  <c:v>22.858830000000001</c:v>
                </c:pt>
                <c:pt idx="1">
                  <c:v>33.490839999999999</c:v>
                </c:pt>
                <c:pt idx="2">
                  <c:v>28.765499999999999</c:v>
                </c:pt>
                <c:pt idx="3">
                  <c:v>24.808029999999999</c:v>
                </c:pt>
                <c:pt idx="4">
                  <c:v>27.8795</c:v>
                </c:pt>
                <c:pt idx="5">
                  <c:v>41.287649999999999</c:v>
                </c:pt>
                <c:pt idx="6">
                  <c:v>33.490839999999999</c:v>
                </c:pt>
                <c:pt idx="7">
                  <c:v>29.060829999999999</c:v>
                </c:pt>
                <c:pt idx="8">
                  <c:v>26.04843</c:v>
                </c:pt>
                <c:pt idx="9">
                  <c:v>20.968689999999999</c:v>
                </c:pt>
                <c:pt idx="10">
                  <c:v>18.015350000000002</c:v>
                </c:pt>
                <c:pt idx="11">
                  <c:v>23.567630000000001</c:v>
                </c:pt>
                <c:pt idx="12">
                  <c:v>27.761369999999999</c:v>
                </c:pt>
                <c:pt idx="13">
                  <c:v>28.115770000000001</c:v>
                </c:pt>
                <c:pt idx="14">
                  <c:v>24.689889999999998</c:v>
                </c:pt>
                <c:pt idx="15">
                  <c:v>27.288830000000001</c:v>
                </c:pt>
                <c:pt idx="16">
                  <c:v>23.862960000000001</c:v>
                </c:pt>
                <c:pt idx="17">
                  <c:v>21.382159999999999</c:v>
                </c:pt>
                <c:pt idx="18">
                  <c:v>24.276430000000001</c:v>
                </c:pt>
                <c:pt idx="19">
                  <c:v>24.45363</c:v>
                </c:pt>
                <c:pt idx="20">
                  <c:v>25.575900000000001</c:v>
                </c:pt>
                <c:pt idx="21">
                  <c:v>25.871230000000001</c:v>
                </c:pt>
                <c:pt idx="22">
                  <c:v>15.65268</c:v>
                </c:pt>
                <c:pt idx="23">
                  <c:v>18.665089999999999</c:v>
                </c:pt>
                <c:pt idx="24">
                  <c:v>18.192550000000001</c:v>
                </c:pt>
                <c:pt idx="25">
                  <c:v>22.62256</c:v>
                </c:pt>
                <c:pt idx="26">
                  <c:v>30.242170000000002</c:v>
                </c:pt>
                <c:pt idx="27">
                  <c:v>30.714700000000001</c:v>
                </c:pt>
                <c:pt idx="28">
                  <c:v>30.0059</c:v>
                </c:pt>
                <c:pt idx="29">
                  <c:v>30.655639999999998</c:v>
                </c:pt>
                <c:pt idx="30">
                  <c:v>26.284700000000001</c:v>
                </c:pt>
                <c:pt idx="31">
                  <c:v>23.03603</c:v>
                </c:pt>
                <c:pt idx="32">
                  <c:v>26.993500000000001</c:v>
                </c:pt>
                <c:pt idx="33">
                  <c:v>36.207909999999998</c:v>
                </c:pt>
                <c:pt idx="34">
                  <c:v>37.920850000000002</c:v>
                </c:pt>
                <c:pt idx="35">
                  <c:v>31.482569999999999</c:v>
                </c:pt>
                <c:pt idx="36">
                  <c:v>31.541640000000001</c:v>
                </c:pt>
                <c:pt idx="37">
                  <c:v>27.761369999999999</c:v>
                </c:pt>
                <c:pt idx="38">
                  <c:v>24.689889999999998</c:v>
                </c:pt>
                <c:pt idx="39">
                  <c:v>30.478439999999999</c:v>
                </c:pt>
                <c:pt idx="40">
                  <c:v>38.511510000000001</c:v>
                </c:pt>
                <c:pt idx="41">
                  <c:v>32.959240000000001</c:v>
                </c:pt>
                <c:pt idx="42">
                  <c:v>37.152979999999999</c:v>
                </c:pt>
                <c:pt idx="43">
                  <c:v>33.195509999999999</c:v>
                </c:pt>
                <c:pt idx="44">
                  <c:v>28.056699999999999</c:v>
                </c:pt>
                <c:pt idx="45">
                  <c:v>24.808029999999999</c:v>
                </c:pt>
                <c:pt idx="46">
                  <c:v>28.706430000000001</c:v>
                </c:pt>
                <c:pt idx="47">
                  <c:v>41.40578</c:v>
                </c:pt>
                <c:pt idx="48">
                  <c:v>34.613109999999999</c:v>
                </c:pt>
                <c:pt idx="49">
                  <c:v>32.663910000000001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526-46D2-9357-1BBA5812F3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코로나 이후</c:v>
                </c:pt>
              </c:strCache>
            </c:strRef>
          </c:tx>
          <c:spPr>
            <a:ln w="28575" cap="rnd">
              <a:solidFill>
                <a:srgbClr val="FF8585"/>
              </a:solidFill>
              <a:round/>
            </a:ln>
            <a:effectLst>
              <a:outerShdw blurRad="63500" dist="50800" dir="5400000" algn="ctr" rotWithShape="0">
                <a:schemeClr val="tx1">
                  <a:lumMod val="65000"/>
                  <a:lumOff val="35000"/>
                </a:schemeClr>
              </a:outerShdw>
            </a:effectLst>
          </c:spPr>
          <c:marker>
            <c:symbol val="none"/>
          </c:marker>
          <c:cat>
            <c:strRef>
              <c:f>Sheet1!$A$2:$A$234</c:f>
              <c:strCache>
                <c:ptCount val="233"/>
                <c:pt idx="0">
                  <c:v>2020-01-01</c:v>
                </c:pt>
                <c:pt idx="1">
                  <c:v>2020-01-02</c:v>
                </c:pt>
                <c:pt idx="2">
                  <c:v>2020-01-03</c:v>
                </c:pt>
                <c:pt idx="3">
                  <c:v>2020-01-04</c:v>
                </c:pt>
                <c:pt idx="4">
                  <c:v>2020-01-05</c:v>
                </c:pt>
                <c:pt idx="5">
                  <c:v>2020-01-06</c:v>
                </c:pt>
                <c:pt idx="6">
                  <c:v>2020-01-07</c:v>
                </c:pt>
                <c:pt idx="7">
                  <c:v>2020-01-08</c:v>
                </c:pt>
                <c:pt idx="8">
                  <c:v>2020-01-09</c:v>
                </c:pt>
                <c:pt idx="9">
                  <c:v>2020-01-10</c:v>
                </c:pt>
                <c:pt idx="10">
                  <c:v>2020-01-11</c:v>
                </c:pt>
                <c:pt idx="11">
                  <c:v>2020-01-12</c:v>
                </c:pt>
                <c:pt idx="12">
                  <c:v>2020-01-13</c:v>
                </c:pt>
                <c:pt idx="13">
                  <c:v>2020-01-14</c:v>
                </c:pt>
                <c:pt idx="14">
                  <c:v>2020-01-15</c:v>
                </c:pt>
                <c:pt idx="15">
                  <c:v>2020-01-16</c:v>
                </c:pt>
                <c:pt idx="16">
                  <c:v>2020-01-17</c:v>
                </c:pt>
                <c:pt idx="17">
                  <c:v>2020-01-18</c:v>
                </c:pt>
                <c:pt idx="18">
                  <c:v>2020-01-19</c:v>
                </c:pt>
                <c:pt idx="19">
                  <c:v>2020-01-20</c:v>
                </c:pt>
                <c:pt idx="20">
                  <c:v>2020-01-21</c:v>
                </c:pt>
                <c:pt idx="21">
                  <c:v>2020-01-22</c:v>
                </c:pt>
                <c:pt idx="22">
                  <c:v>2020-01-23</c:v>
                </c:pt>
                <c:pt idx="23">
                  <c:v>2020-01-24</c:v>
                </c:pt>
                <c:pt idx="24">
                  <c:v>2020-01-25</c:v>
                </c:pt>
                <c:pt idx="25">
                  <c:v>2020-01-26</c:v>
                </c:pt>
                <c:pt idx="26">
                  <c:v>2020-01-27</c:v>
                </c:pt>
                <c:pt idx="27">
                  <c:v>2020-01-28</c:v>
                </c:pt>
                <c:pt idx="28">
                  <c:v>2020-01-29</c:v>
                </c:pt>
                <c:pt idx="29">
                  <c:v>2020-01-30</c:v>
                </c:pt>
                <c:pt idx="30">
                  <c:v>2020-01-31</c:v>
                </c:pt>
                <c:pt idx="31">
                  <c:v>2020-02-01</c:v>
                </c:pt>
                <c:pt idx="32">
                  <c:v>2020-02-02</c:v>
                </c:pt>
                <c:pt idx="33">
                  <c:v>2020-02-03</c:v>
                </c:pt>
                <c:pt idx="34">
                  <c:v>2020-02-04</c:v>
                </c:pt>
                <c:pt idx="35">
                  <c:v>2020-02-05</c:v>
                </c:pt>
                <c:pt idx="36">
                  <c:v>2020-02-06</c:v>
                </c:pt>
                <c:pt idx="37">
                  <c:v>2020-02-07</c:v>
                </c:pt>
                <c:pt idx="38">
                  <c:v>2020-02-08</c:v>
                </c:pt>
                <c:pt idx="39">
                  <c:v>2020-02-09</c:v>
                </c:pt>
                <c:pt idx="40">
                  <c:v>2020-02-10</c:v>
                </c:pt>
                <c:pt idx="41">
                  <c:v>2020-02-11</c:v>
                </c:pt>
                <c:pt idx="42">
                  <c:v>2020-02-12</c:v>
                </c:pt>
                <c:pt idx="43">
                  <c:v>2020-02-13</c:v>
                </c:pt>
                <c:pt idx="44">
                  <c:v>2020-02-14</c:v>
                </c:pt>
                <c:pt idx="45">
                  <c:v>2020-02-15</c:v>
                </c:pt>
                <c:pt idx="46">
                  <c:v>2020-02-16</c:v>
                </c:pt>
                <c:pt idx="47">
                  <c:v>2020-02-17</c:v>
                </c:pt>
                <c:pt idx="48">
                  <c:v>2020-02-18</c:v>
                </c:pt>
                <c:pt idx="49">
                  <c:v>2020-02-19</c:v>
                </c:pt>
                <c:pt idx="50">
                  <c:v>2020-02-20</c:v>
                </c:pt>
                <c:pt idx="51">
                  <c:v>2020-02-21</c:v>
                </c:pt>
                <c:pt idx="52">
                  <c:v>2020-02-22</c:v>
                </c:pt>
                <c:pt idx="53">
                  <c:v>2020-02-23</c:v>
                </c:pt>
                <c:pt idx="54">
                  <c:v>2020-02-24</c:v>
                </c:pt>
                <c:pt idx="55">
                  <c:v>2020-02-25</c:v>
                </c:pt>
                <c:pt idx="56">
                  <c:v>2020-02-26</c:v>
                </c:pt>
                <c:pt idx="57">
                  <c:v>2020-02-27</c:v>
                </c:pt>
                <c:pt idx="58">
                  <c:v>2020-02-28</c:v>
                </c:pt>
                <c:pt idx="59">
                  <c:v>2020-02-29</c:v>
                </c:pt>
                <c:pt idx="60">
                  <c:v>2020-03-01</c:v>
                </c:pt>
                <c:pt idx="61">
                  <c:v>2020-03-02</c:v>
                </c:pt>
                <c:pt idx="62">
                  <c:v>2020-03-03</c:v>
                </c:pt>
                <c:pt idx="63">
                  <c:v>2020-03-04</c:v>
                </c:pt>
                <c:pt idx="64">
                  <c:v>2020-03-05</c:v>
                </c:pt>
                <c:pt idx="65">
                  <c:v>2020-03-06</c:v>
                </c:pt>
                <c:pt idx="66">
                  <c:v>2020-03-07</c:v>
                </c:pt>
                <c:pt idx="67">
                  <c:v>2020-03-08</c:v>
                </c:pt>
                <c:pt idx="68">
                  <c:v>2020-03-09</c:v>
                </c:pt>
                <c:pt idx="69">
                  <c:v>2020-03-10</c:v>
                </c:pt>
                <c:pt idx="70">
                  <c:v>2020-03-11</c:v>
                </c:pt>
                <c:pt idx="71">
                  <c:v>2020-03-12</c:v>
                </c:pt>
                <c:pt idx="72">
                  <c:v>2020-03-13</c:v>
                </c:pt>
                <c:pt idx="73">
                  <c:v>2020-03-14</c:v>
                </c:pt>
                <c:pt idx="74">
                  <c:v>2020-03-15</c:v>
                </c:pt>
                <c:pt idx="75">
                  <c:v>2020-03-16</c:v>
                </c:pt>
                <c:pt idx="76">
                  <c:v>2020-03-17</c:v>
                </c:pt>
                <c:pt idx="77">
                  <c:v>2020-03-18</c:v>
                </c:pt>
                <c:pt idx="78">
                  <c:v>2020-03-19</c:v>
                </c:pt>
                <c:pt idx="79">
                  <c:v>2020-03-20</c:v>
                </c:pt>
                <c:pt idx="80">
                  <c:v>2020-03-21</c:v>
                </c:pt>
                <c:pt idx="81">
                  <c:v>2020-03-22</c:v>
                </c:pt>
                <c:pt idx="82">
                  <c:v>2020-03-23</c:v>
                </c:pt>
                <c:pt idx="83">
                  <c:v>2020-03-24</c:v>
                </c:pt>
                <c:pt idx="84">
                  <c:v>2020-03-25</c:v>
                </c:pt>
                <c:pt idx="85">
                  <c:v>2020-03-26</c:v>
                </c:pt>
                <c:pt idx="86">
                  <c:v>2020-03-27</c:v>
                </c:pt>
                <c:pt idx="87">
                  <c:v>2020-03-28</c:v>
                </c:pt>
                <c:pt idx="88">
                  <c:v>2020-03-29</c:v>
                </c:pt>
                <c:pt idx="89">
                  <c:v>2020-03-30</c:v>
                </c:pt>
                <c:pt idx="90">
                  <c:v>2020-03-31</c:v>
                </c:pt>
                <c:pt idx="91">
                  <c:v>2020-04-01</c:v>
                </c:pt>
                <c:pt idx="92">
                  <c:v>2020-04-02</c:v>
                </c:pt>
                <c:pt idx="93">
                  <c:v>2020-04-03</c:v>
                </c:pt>
                <c:pt idx="94">
                  <c:v>2020-04-04</c:v>
                </c:pt>
                <c:pt idx="95">
                  <c:v>2020-04-05</c:v>
                </c:pt>
                <c:pt idx="96">
                  <c:v>2020-04-06</c:v>
                </c:pt>
                <c:pt idx="97">
                  <c:v>2020-04-07</c:v>
                </c:pt>
                <c:pt idx="98">
                  <c:v>2020-04-08</c:v>
                </c:pt>
                <c:pt idx="99">
                  <c:v>2020-04-09</c:v>
                </c:pt>
                <c:pt idx="100">
                  <c:v>2020-04-10</c:v>
                </c:pt>
                <c:pt idx="101">
                  <c:v>2020-04-11</c:v>
                </c:pt>
                <c:pt idx="102">
                  <c:v>2020-04-12</c:v>
                </c:pt>
                <c:pt idx="103">
                  <c:v>2020-04-13</c:v>
                </c:pt>
                <c:pt idx="104">
                  <c:v>2020-04-14</c:v>
                </c:pt>
                <c:pt idx="105">
                  <c:v>2020-04-15</c:v>
                </c:pt>
                <c:pt idx="106">
                  <c:v>2020-04-16</c:v>
                </c:pt>
                <c:pt idx="107">
                  <c:v>2020-04-17</c:v>
                </c:pt>
                <c:pt idx="108">
                  <c:v>2020-04-18</c:v>
                </c:pt>
                <c:pt idx="109">
                  <c:v>2020-04-19</c:v>
                </c:pt>
                <c:pt idx="110">
                  <c:v>2020-04-20</c:v>
                </c:pt>
                <c:pt idx="111">
                  <c:v>2020-04-21</c:v>
                </c:pt>
                <c:pt idx="112">
                  <c:v>2020-04-22</c:v>
                </c:pt>
                <c:pt idx="113">
                  <c:v>2020-04-23</c:v>
                </c:pt>
                <c:pt idx="114">
                  <c:v>2020-04-24</c:v>
                </c:pt>
                <c:pt idx="115">
                  <c:v>2020-04-25</c:v>
                </c:pt>
                <c:pt idx="116">
                  <c:v>2020-04-26</c:v>
                </c:pt>
                <c:pt idx="117">
                  <c:v>2020-04-27</c:v>
                </c:pt>
                <c:pt idx="118">
                  <c:v>2020-04-28</c:v>
                </c:pt>
                <c:pt idx="119">
                  <c:v>2020-04-29</c:v>
                </c:pt>
                <c:pt idx="120">
                  <c:v>2020-04-30</c:v>
                </c:pt>
                <c:pt idx="121">
                  <c:v>2020-05-01</c:v>
                </c:pt>
                <c:pt idx="122">
                  <c:v>2020-05-02</c:v>
                </c:pt>
                <c:pt idx="123">
                  <c:v>2020-05-03</c:v>
                </c:pt>
                <c:pt idx="124">
                  <c:v>2020-05-04</c:v>
                </c:pt>
                <c:pt idx="125">
                  <c:v>2020-05-05</c:v>
                </c:pt>
                <c:pt idx="126">
                  <c:v>2020-05-06</c:v>
                </c:pt>
                <c:pt idx="127">
                  <c:v>2020-05-07</c:v>
                </c:pt>
                <c:pt idx="128">
                  <c:v>2020-05-08</c:v>
                </c:pt>
                <c:pt idx="129">
                  <c:v>2020-05-09</c:v>
                </c:pt>
                <c:pt idx="130">
                  <c:v>2020-05-10</c:v>
                </c:pt>
                <c:pt idx="131">
                  <c:v>2020-05-11</c:v>
                </c:pt>
                <c:pt idx="132">
                  <c:v>2020-05-12</c:v>
                </c:pt>
                <c:pt idx="133">
                  <c:v>2020-05-13</c:v>
                </c:pt>
                <c:pt idx="134">
                  <c:v>2020-05-14</c:v>
                </c:pt>
                <c:pt idx="135">
                  <c:v>2020-05-15</c:v>
                </c:pt>
                <c:pt idx="136">
                  <c:v>2020-05-16</c:v>
                </c:pt>
                <c:pt idx="137">
                  <c:v>2020-05-17</c:v>
                </c:pt>
                <c:pt idx="138">
                  <c:v>2020-05-18</c:v>
                </c:pt>
                <c:pt idx="139">
                  <c:v>2020-05-19</c:v>
                </c:pt>
                <c:pt idx="140">
                  <c:v>2020-05-20</c:v>
                </c:pt>
                <c:pt idx="141">
                  <c:v>2020-05-21</c:v>
                </c:pt>
                <c:pt idx="142">
                  <c:v>2020-05-22</c:v>
                </c:pt>
                <c:pt idx="143">
                  <c:v>2020-05-23</c:v>
                </c:pt>
                <c:pt idx="144">
                  <c:v>2020-05-24</c:v>
                </c:pt>
                <c:pt idx="145">
                  <c:v>2020-05-25</c:v>
                </c:pt>
                <c:pt idx="146">
                  <c:v>2020-05-26</c:v>
                </c:pt>
                <c:pt idx="147">
                  <c:v>2020-05-27</c:v>
                </c:pt>
                <c:pt idx="148">
                  <c:v>2020-05-28</c:v>
                </c:pt>
                <c:pt idx="149">
                  <c:v>2020-05-29</c:v>
                </c:pt>
                <c:pt idx="150">
                  <c:v>2020-05-30</c:v>
                </c:pt>
                <c:pt idx="151">
                  <c:v>2020-05-31</c:v>
                </c:pt>
                <c:pt idx="152">
                  <c:v>2020-06-01</c:v>
                </c:pt>
                <c:pt idx="153">
                  <c:v>2020-06-02</c:v>
                </c:pt>
                <c:pt idx="154">
                  <c:v>2020-06-03</c:v>
                </c:pt>
                <c:pt idx="155">
                  <c:v>2020-06-04</c:v>
                </c:pt>
                <c:pt idx="156">
                  <c:v>2020-06-05</c:v>
                </c:pt>
                <c:pt idx="157">
                  <c:v>2020-06-06</c:v>
                </c:pt>
                <c:pt idx="158">
                  <c:v>2020-06-07</c:v>
                </c:pt>
                <c:pt idx="159">
                  <c:v>2020-06-08</c:v>
                </c:pt>
                <c:pt idx="160">
                  <c:v>2020-06-09</c:v>
                </c:pt>
                <c:pt idx="161">
                  <c:v>2020-06-10</c:v>
                </c:pt>
                <c:pt idx="162">
                  <c:v>2020-06-11</c:v>
                </c:pt>
                <c:pt idx="163">
                  <c:v>2020-06-12</c:v>
                </c:pt>
                <c:pt idx="164">
                  <c:v>2020-06-13</c:v>
                </c:pt>
                <c:pt idx="165">
                  <c:v>2020-06-14</c:v>
                </c:pt>
                <c:pt idx="166">
                  <c:v>2020-06-15</c:v>
                </c:pt>
                <c:pt idx="167">
                  <c:v>2020-06-16</c:v>
                </c:pt>
                <c:pt idx="168">
                  <c:v>2020-06-17</c:v>
                </c:pt>
                <c:pt idx="169">
                  <c:v>2020-06-18</c:v>
                </c:pt>
                <c:pt idx="170">
                  <c:v>2020-06-19</c:v>
                </c:pt>
                <c:pt idx="171">
                  <c:v>2020-06-20</c:v>
                </c:pt>
                <c:pt idx="172">
                  <c:v>2020-06-21</c:v>
                </c:pt>
                <c:pt idx="173">
                  <c:v>2020-06-22</c:v>
                </c:pt>
                <c:pt idx="174">
                  <c:v>2020-06-23</c:v>
                </c:pt>
                <c:pt idx="175">
                  <c:v>2020-06-24</c:v>
                </c:pt>
                <c:pt idx="176">
                  <c:v>2020-06-25</c:v>
                </c:pt>
                <c:pt idx="177">
                  <c:v>2020-06-26</c:v>
                </c:pt>
                <c:pt idx="178">
                  <c:v>2020-06-27</c:v>
                </c:pt>
                <c:pt idx="179">
                  <c:v>2020-06-28</c:v>
                </c:pt>
                <c:pt idx="180">
                  <c:v>2020-06-29</c:v>
                </c:pt>
                <c:pt idx="181">
                  <c:v>2020-06-30</c:v>
                </c:pt>
                <c:pt idx="182">
                  <c:v>2020-07-01</c:v>
                </c:pt>
                <c:pt idx="183">
                  <c:v>2020-07-02</c:v>
                </c:pt>
                <c:pt idx="184">
                  <c:v>2020-07-03</c:v>
                </c:pt>
                <c:pt idx="185">
                  <c:v>2020-07-04</c:v>
                </c:pt>
                <c:pt idx="186">
                  <c:v>2020-07-05</c:v>
                </c:pt>
                <c:pt idx="187">
                  <c:v>2020-07-06</c:v>
                </c:pt>
                <c:pt idx="188">
                  <c:v>2020-07-07</c:v>
                </c:pt>
                <c:pt idx="189">
                  <c:v>2020-07-08</c:v>
                </c:pt>
                <c:pt idx="190">
                  <c:v>2020-07-09</c:v>
                </c:pt>
                <c:pt idx="191">
                  <c:v>2020-07-10</c:v>
                </c:pt>
                <c:pt idx="192">
                  <c:v>2020-07-11</c:v>
                </c:pt>
                <c:pt idx="193">
                  <c:v>2020-07-12</c:v>
                </c:pt>
                <c:pt idx="194">
                  <c:v>2020-07-13</c:v>
                </c:pt>
                <c:pt idx="195">
                  <c:v>2020-07-14</c:v>
                </c:pt>
                <c:pt idx="196">
                  <c:v>2020-07-15</c:v>
                </c:pt>
                <c:pt idx="197">
                  <c:v>2020-07-16</c:v>
                </c:pt>
                <c:pt idx="198">
                  <c:v>2020-07-17</c:v>
                </c:pt>
                <c:pt idx="199">
                  <c:v>2020-07-18</c:v>
                </c:pt>
                <c:pt idx="200">
                  <c:v>2020-07-19</c:v>
                </c:pt>
                <c:pt idx="201">
                  <c:v>2020-07-20</c:v>
                </c:pt>
                <c:pt idx="202">
                  <c:v>2020-07-21</c:v>
                </c:pt>
                <c:pt idx="203">
                  <c:v>2020-07-22</c:v>
                </c:pt>
                <c:pt idx="204">
                  <c:v>2020-07-23</c:v>
                </c:pt>
                <c:pt idx="205">
                  <c:v>2020-07-24</c:v>
                </c:pt>
                <c:pt idx="206">
                  <c:v>2020-07-25</c:v>
                </c:pt>
                <c:pt idx="207">
                  <c:v>2020-07-26</c:v>
                </c:pt>
                <c:pt idx="208">
                  <c:v>2020-07-27</c:v>
                </c:pt>
                <c:pt idx="209">
                  <c:v>2020-07-28</c:v>
                </c:pt>
                <c:pt idx="210">
                  <c:v>2020-07-29</c:v>
                </c:pt>
                <c:pt idx="211">
                  <c:v>2020-07-30</c:v>
                </c:pt>
                <c:pt idx="212">
                  <c:v>2020-07-31</c:v>
                </c:pt>
                <c:pt idx="213">
                  <c:v>2020-08-01</c:v>
                </c:pt>
                <c:pt idx="214">
                  <c:v>2020-08-02</c:v>
                </c:pt>
                <c:pt idx="215">
                  <c:v>2020-08-03</c:v>
                </c:pt>
                <c:pt idx="216">
                  <c:v>2020-08-04</c:v>
                </c:pt>
                <c:pt idx="217">
                  <c:v>2020-08-05</c:v>
                </c:pt>
                <c:pt idx="218">
                  <c:v>2020-08-06</c:v>
                </c:pt>
                <c:pt idx="219">
                  <c:v>2020-08-07</c:v>
                </c:pt>
                <c:pt idx="220">
                  <c:v>2020-08-08</c:v>
                </c:pt>
                <c:pt idx="221">
                  <c:v>2020-08-09</c:v>
                </c:pt>
                <c:pt idx="222">
                  <c:v>2020-08-10</c:v>
                </c:pt>
                <c:pt idx="223">
                  <c:v>2020-08-11</c:v>
                </c:pt>
                <c:pt idx="224">
                  <c:v>2020-08-12</c:v>
                </c:pt>
                <c:pt idx="225">
                  <c:v>2020-08-13</c:v>
                </c:pt>
                <c:pt idx="226">
                  <c:v>2020-08-14</c:v>
                </c:pt>
                <c:pt idx="227">
                  <c:v>2020-08-15</c:v>
                </c:pt>
                <c:pt idx="228">
                  <c:v>2020-08-16</c:v>
                </c:pt>
                <c:pt idx="229">
                  <c:v>2020-08-17</c:v>
                </c:pt>
                <c:pt idx="230">
                  <c:v>2020-08-18</c:v>
                </c:pt>
                <c:pt idx="231">
                  <c:v>2020-08-19</c:v>
                </c:pt>
                <c:pt idx="232">
                  <c:v>2020-08-20</c:v>
                </c:pt>
              </c:strCache>
            </c:strRef>
          </c:cat>
          <c:val>
            <c:numRef>
              <c:f>Sheet1!$C$2:$C$234</c:f>
              <c:numCache>
                <c:formatCode>General</c:formatCode>
                <c:ptCount val="233"/>
                <c:pt idx="50">
                  <c:v>29.119900000000001</c:v>
                </c:pt>
                <c:pt idx="51">
                  <c:v>33.01831</c:v>
                </c:pt>
                <c:pt idx="52">
                  <c:v>33.077370000000002</c:v>
                </c:pt>
                <c:pt idx="53">
                  <c:v>46.66272</c:v>
                </c:pt>
                <c:pt idx="54">
                  <c:v>66.863550000000004</c:v>
                </c:pt>
                <c:pt idx="55">
                  <c:v>70.466620000000006</c:v>
                </c:pt>
                <c:pt idx="56">
                  <c:v>79.326629999999994</c:v>
                </c:pt>
                <c:pt idx="57">
                  <c:v>78.322500000000005</c:v>
                </c:pt>
                <c:pt idx="58">
                  <c:v>69.639690000000002</c:v>
                </c:pt>
                <c:pt idx="59">
                  <c:v>61.961010000000002</c:v>
                </c:pt>
                <c:pt idx="60">
                  <c:v>74.365030000000004</c:v>
                </c:pt>
                <c:pt idx="61">
                  <c:v>87.241579999999999</c:v>
                </c:pt>
                <c:pt idx="62">
                  <c:v>87.300640000000001</c:v>
                </c:pt>
                <c:pt idx="63">
                  <c:v>82.92971</c:v>
                </c:pt>
                <c:pt idx="64">
                  <c:v>75.900760000000005</c:v>
                </c:pt>
                <c:pt idx="65">
                  <c:v>66.627279999999999</c:v>
                </c:pt>
                <c:pt idx="66">
                  <c:v>63.496749999999999</c:v>
                </c:pt>
                <c:pt idx="67">
                  <c:v>77.790899999999993</c:v>
                </c:pt>
                <c:pt idx="68">
                  <c:v>85.174239999999998</c:v>
                </c:pt>
                <c:pt idx="69">
                  <c:v>79.562899999999999</c:v>
                </c:pt>
                <c:pt idx="70">
                  <c:v>78.26343</c:v>
                </c:pt>
                <c:pt idx="71">
                  <c:v>67.631420000000006</c:v>
                </c:pt>
                <c:pt idx="72">
                  <c:v>60.248080000000002</c:v>
                </c:pt>
                <c:pt idx="73">
                  <c:v>49.793259999999997</c:v>
                </c:pt>
                <c:pt idx="74">
                  <c:v>59.184869999999997</c:v>
                </c:pt>
                <c:pt idx="75">
                  <c:v>78.972229999999996</c:v>
                </c:pt>
                <c:pt idx="76">
                  <c:v>76.137029999999996</c:v>
                </c:pt>
                <c:pt idx="77">
                  <c:v>71.175420000000003</c:v>
                </c:pt>
                <c:pt idx="78">
                  <c:v>73.124629999999996</c:v>
                </c:pt>
                <c:pt idx="79">
                  <c:v>59.657409999999999</c:v>
                </c:pt>
                <c:pt idx="80">
                  <c:v>56.054340000000003</c:v>
                </c:pt>
                <c:pt idx="81">
                  <c:v>81.334900000000005</c:v>
                </c:pt>
                <c:pt idx="82">
                  <c:v>100</c:v>
                </c:pt>
                <c:pt idx="83">
                  <c:v>85.94211</c:v>
                </c:pt>
                <c:pt idx="84">
                  <c:v>80.626099999999994</c:v>
                </c:pt>
                <c:pt idx="85">
                  <c:v>78.322500000000005</c:v>
                </c:pt>
                <c:pt idx="86">
                  <c:v>73.833430000000007</c:v>
                </c:pt>
                <c:pt idx="87">
                  <c:v>64.678079999999994</c:v>
                </c:pt>
                <c:pt idx="88">
                  <c:v>90.962779999999995</c:v>
                </c:pt>
                <c:pt idx="89">
                  <c:v>94.093320000000006</c:v>
                </c:pt>
                <c:pt idx="90">
                  <c:v>82.043700000000001</c:v>
                </c:pt>
                <c:pt idx="91">
                  <c:v>81.216769999999997</c:v>
                </c:pt>
                <c:pt idx="92">
                  <c:v>73.538089999999997</c:v>
                </c:pt>
                <c:pt idx="93">
                  <c:v>69.285290000000003</c:v>
                </c:pt>
                <c:pt idx="94">
                  <c:v>57.708210000000001</c:v>
                </c:pt>
                <c:pt idx="95">
                  <c:v>77.377430000000004</c:v>
                </c:pt>
                <c:pt idx="96">
                  <c:v>93.797989999999999</c:v>
                </c:pt>
                <c:pt idx="97">
                  <c:v>83.343170000000001</c:v>
                </c:pt>
                <c:pt idx="98">
                  <c:v>79.208500000000001</c:v>
                </c:pt>
                <c:pt idx="99">
                  <c:v>70.525689999999997</c:v>
                </c:pt>
                <c:pt idx="100">
                  <c:v>60.366210000000002</c:v>
                </c:pt>
                <c:pt idx="101">
                  <c:v>61.783810000000003</c:v>
                </c:pt>
                <c:pt idx="102">
                  <c:v>80.153570000000002</c:v>
                </c:pt>
                <c:pt idx="103">
                  <c:v>87.950379999999996</c:v>
                </c:pt>
                <c:pt idx="104">
                  <c:v>68.103949999999998</c:v>
                </c:pt>
                <c:pt idx="105">
                  <c:v>67.808620000000005</c:v>
                </c:pt>
                <c:pt idx="106">
                  <c:v>67.336079999999995</c:v>
                </c:pt>
                <c:pt idx="107">
                  <c:v>69.99409</c:v>
                </c:pt>
                <c:pt idx="108">
                  <c:v>67.454220000000007</c:v>
                </c:pt>
                <c:pt idx="109">
                  <c:v>83.461309999999997</c:v>
                </c:pt>
                <c:pt idx="110">
                  <c:v>95.865319999999997</c:v>
                </c:pt>
                <c:pt idx="111">
                  <c:v>81.571169999999995</c:v>
                </c:pt>
                <c:pt idx="112">
                  <c:v>72.533959999999993</c:v>
                </c:pt>
                <c:pt idx="113">
                  <c:v>66.804479999999998</c:v>
                </c:pt>
                <c:pt idx="114">
                  <c:v>56.822200000000002</c:v>
                </c:pt>
                <c:pt idx="115">
                  <c:v>54.872999999999998</c:v>
                </c:pt>
                <c:pt idx="116">
                  <c:v>63.31955</c:v>
                </c:pt>
                <c:pt idx="117">
                  <c:v>65.918480000000002</c:v>
                </c:pt>
                <c:pt idx="118">
                  <c:v>62.138210000000001</c:v>
                </c:pt>
                <c:pt idx="119">
                  <c:v>50.679259999999999</c:v>
                </c:pt>
                <c:pt idx="120">
                  <c:v>41.878320000000002</c:v>
                </c:pt>
                <c:pt idx="121">
                  <c:v>45.304189999999998</c:v>
                </c:pt>
                <c:pt idx="122">
                  <c:v>42.055520000000001</c:v>
                </c:pt>
                <c:pt idx="123">
                  <c:v>50.856459999999998</c:v>
                </c:pt>
                <c:pt idx="124">
                  <c:v>63.910209999999999</c:v>
                </c:pt>
                <c:pt idx="125">
                  <c:v>51.683399999999999</c:v>
                </c:pt>
                <c:pt idx="126">
                  <c:v>65.327820000000003</c:v>
                </c:pt>
                <c:pt idx="127">
                  <c:v>48.198459999999997</c:v>
                </c:pt>
                <c:pt idx="128">
                  <c:v>38.452449999999999</c:v>
                </c:pt>
                <c:pt idx="129">
                  <c:v>43.414050000000003</c:v>
                </c:pt>
                <c:pt idx="130">
                  <c:v>48.552860000000003</c:v>
                </c:pt>
                <c:pt idx="131">
                  <c:v>65.386880000000005</c:v>
                </c:pt>
                <c:pt idx="132">
                  <c:v>57.3538</c:v>
                </c:pt>
                <c:pt idx="133">
                  <c:v>58.417009999999998</c:v>
                </c:pt>
                <c:pt idx="134">
                  <c:v>51.62433</c:v>
                </c:pt>
                <c:pt idx="135">
                  <c:v>52.62847</c:v>
                </c:pt>
                <c:pt idx="136">
                  <c:v>42.468980000000002</c:v>
                </c:pt>
                <c:pt idx="137">
                  <c:v>53.21913</c:v>
                </c:pt>
                <c:pt idx="138">
                  <c:v>82.398099999999999</c:v>
                </c:pt>
                <c:pt idx="139">
                  <c:v>68.989949999999993</c:v>
                </c:pt>
                <c:pt idx="140">
                  <c:v>54.577669999999998</c:v>
                </c:pt>
                <c:pt idx="141">
                  <c:v>56.526870000000002</c:v>
                </c:pt>
                <c:pt idx="142">
                  <c:v>46.24926</c:v>
                </c:pt>
                <c:pt idx="143">
                  <c:v>38.452449999999999</c:v>
                </c:pt>
                <c:pt idx="144">
                  <c:v>56.172469999999997</c:v>
                </c:pt>
                <c:pt idx="145">
                  <c:v>63.378610000000002</c:v>
                </c:pt>
                <c:pt idx="146">
                  <c:v>62.787950000000002</c:v>
                </c:pt>
                <c:pt idx="147">
                  <c:v>52.62847</c:v>
                </c:pt>
                <c:pt idx="148">
                  <c:v>52.392200000000003</c:v>
                </c:pt>
                <c:pt idx="149">
                  <c:v>44.181919999999998</c:v>
                </c:pt>
                <c:pt idx="150">
                  <c:v>42.23272</c:v>
                </c:pt>
                <c:pt idx="151">
                  <c:v>51.210859999999997</c:v>
                </c:pt>
                <c:pt idx="152">
                  <c:v>63.083280000000002</c:v>
                </c:pt>
                <c:pt idx="153">
                  <c:v>56.76314</c:v>
                </c:pt>
                <c:pt idx="154">
                  <c:v>57.531010000000002</c:v>
                </c:pt>
                <c:pt idx="155">
                  <c:v>53.337269999999997</c:v>
                </c:pt>
                <c:pt idx="156">
                  <c:v>42.823390000000003</c:v>
                </c:pt>
                <c:pt idx="157">
                  <c:v>40.224449999999997</c:v>
                </c:pt>
                <c:pt idx="158">
                  <c:v>46.839919999999999</c:v>
                </c:pt>
                <c:pt idx="159">
                  <c:v>59.007669999999997</c:v>
                </c:pt>
                <c:pt idx="160">
                  <c:v>53.455399999999997</c:v>
                </c:pt>
                <c:pt idx="161">
                  <c:v>54.754869999999997</c:v>
                </c:pt>
                <c:pt idx="162">
                  <c:v>48.78913</c:v>
                </c:pt>
                <c:pt idx="163">
                  <c:v>47.194319999999998</c:v>
                </c:pt>
                <c:pt idx="164">
                  <c:v>41.582979999999999</c:v>
                </c:pt>
                <c:pt idx="165">
                  <c:v>52.037799999999997</c:v>
                </c:pt>
                <c:pt idx="166">
                  <c:v>68.340220000000002</c:v>
                </c:pt>
                <c:pt idx="167">
                  <c:v>59.184869999999997</c:v>
                </c:pt>
                <c:pt idx="168">
                  <c:v>56.881270000000001</c:v>
                </c:pt>
                <c:pt idx="169">
                  <c:v>57.708210000000001</c:v>
                </c:pt>
                <c:pt idx="170">
                  <c:v>47.96219</c:v>
                </c:pt>
                <c:pt idx="171">
                  <c:v>37.507379999999998</c:v>
                </c:pt>
                <c:pt idx="172">
                  <c:v>50.915529999999997</c:v>
                </c:pt>
                <c:pt idx="173">
                  <c:v>76.077960000000004</c:v>
                </c:pt>
                <c:pt idx="174">
                  <c:v>65.268749999999997</c:v>
                </c:pt>
                <c:pt idx="175">
                  <c:v>76.904899999999998</c:v>
                </c:pt>
                <c:pt idx="176">
                  <c:v>57.05847</c:v>
                </c:pt>
                <c:pt idx="177">
                  <c:v>49.025390000000002</c:v>
                </c:pt>
                <c:pt idx="178">
                  <c:v>59.657409999999999</c:v>
                </c:pt>
                <c:pt idx="179">
                  <c:v>58.594209999999997</c:v>
                </c:pt>
                <c:pt idx="180">
                  <c:v>74.365030000000004</c:v>
                </c:pt>
                <c:pt idx="181">
                  <c:v>62.433540000000001</c:v>
                </c:pt>
                <c:pt idx="182">
                  <c:v>56.881270000000001</c:v>
                </c:pt>
                <c:pt idx="183">
                  <c:v>56.349670000000003</c:v>
                </c:pt>
                <c:pt idx="184">
                  <c:v>42.646189999999997</c:v>
                </c:pt>
                <c:pt idx="185">
                  <c:v>39.633780000000002</c:v>
                </c:pt>
                <c:pt idx="186">
                  <c:v>44.831650000000003</c:v>
                </c:pt>
                <c:pt idx="187">
                  <c:v>64.855279999999993</c:v>
                </c:pt>
                <c:pt idx="188">
                  <c:v>56.881270000000001</c:v>
                </c:pt>
                <c:pt idx="189">
                  <c:v>52.62847</c:v>
                </c:pt>
                <c:pt idx="190">
                  <c:v>52.155929999999998</c:v>
                </c:pt>
                <c:pt idx="191">
                  <c:v>44.831650000000003</c:v>
                </c:pt>
                <c:pt idx="192">
                  <c:v>34.317770000000003</c:v>
                </c:pt>
                <c:pt idx="193">
                  <c:v>50.915529999999997</c:v>
                </c:pt>
                <c:pt idx="194">
                  <c:v>75.428229999999999</c:v>
                </c:pt>
                <c:pt idx="195">
                  <c:v>60.720610000000001</c:v>
                </c:pt>
                <c:pt idx="196">
                  <c:v>53.100999999999999</c:v>
                </c:pt>
                <c:pt idx="197">
                  <c:v>44.831650000000003</c:v>
                </c:pt>
                <c:pt idx="198">
                  <c:v>44.181919999999998</c:v>
                </c:pt>
                <c:pt idx="199">
                  <c:v>35.026580000000003</c:v>
                </c:pt>
                <c:pt idx="200">
                  <c:v>56.76314</c:v>
                </c:pt>
                <c:pt idx="201">
                  <c:v>60.070880000000002</c:v>
                </c:pt>
                <c:pt idx="202">
                  <c:v>55.699939999999998</c:v>
                </c:pt>
                <c:pt idx="203">
                  <c:v>58.239809999999999</c:v>
                </c:pt>
                <c:pt idx="204">
                  <c:v>54.991129999999998</c:v>
                </c:pt>
                <c:pt idx="205">
                  <c:v>48.375660000000003</c:v>
                </c:pt>
                <c:pt idx="206">
                  <c:v>35.735379999999999</c:v>
                </c:pt>
                <c:pt idx="207">
                  <c:v>44.94979</c:v>
                </c:pt>
                <c:pt idx="208">
                  <c:v>62.492609999999999</c:v>
                </c:pt>
                <c:pt idx="209">
                  <c:v>61.547539999999998</c:v>
                </c:pt>
                <c:pt idx="210">
                  <c:v>54.459530000000001</c:v>
                </c:pt>
                <c:pt idx="211">
                  <c:v>50.856459999999998</c:v>
                </c:pt>
                <c:pt idx="212">
                  <c:v>41.582979999999999</c:v>
                </c:pt>
                <c:pt idx="213">
                  <c:v>40.283520000000003</c:v>
                </c:pt>
                <c:pt idx="214">
                  <c:v>55.050199999999997</c:v>
                </c:pt>
                <c:pt idx="215">
                  <c:v>61.724739999999997</c:v>
                </c:pt>
                <c:pt idx="216">
                  <c:v>57.767270000000003</c:v>
                </c:pt>
                <c:pt idx="217">
                  <c:v>58.18074</c:v>
                </c:pt>
                <c:pt idx="218">
                  <c:v>53.160069999999997</c:v>
                </c:pt>
                <c:pt idx="219">
                  <c:v>52.569400000000002</c:v>
                </c:pt>
                <c:pt idx="220">
                  <c:v>56.645000000000003</c:v>
                </c:pt>
                <c:pt idx="221">
                  <c:v>70.407560000000004</c:v>
                </c:pt>
                <c:pt idx="222">
                  <c:v>78.499700000000004</c:v>
                </c:pt>
                <c:pt idx="223">
                  <c:v>69.285290000000003</c:v>
                </c:pt>
                <c:pt idx="224">
                  <c:v>57.412869999999998</c:v>
                </c:pt>
                <c:pt idx="225">
                  <c:v>55.64087</c:v>
                </c:pt>
                <c:pt idx="226">
                  <c:v>48.316589999999998</c:v>
                </c:pt>
                <c:pt idx="227">
                  <c:v>48.966329999999999</c:v>
                </c:pt>
                <c:pt idx="228">
                  <c:v>57.649140000000003</c:v>
                </c:pt>
                <c:pt idx="229">
                  <c:v>69.698750000000004</c:v>
                </c:pt>
                <c:pt idx="230">
                  <c:v>86.828109999999995</c:v>
                </c:pt>
                <c:pt idx="231">
                  <c:v>86.178380000000004</c:v>
                </c:pt>
                <c:pt idx="232">
                  <c:v>84.583569999999995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526-46D2-9357-1BBA5812F3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79182416"/>
        <c:axId val="1276412944"/>
      </c:lineChart>
      <c:catAx>
        <c:axId val="12791824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76412944"/>
        <c:crosses val="autoZero"/>
        <c:auto val="1"/>
        <c:lblAlgn val="ctr"/>
        <c:lblOffset val="100"/>
        <c:tickMarkSkip val="2"/>
        <c:noMultiLvlLbl val="0"/>
      </c:catAx>
      <c:valAx>
        <c:axId val="1276412944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79182416"/>
        <c:crosses val="autoZero"/>
        <c:crossBetween val="between"/>
        <c:majorUnit val="20"/>
      </c:valAx>
      <c:spPr>
        <a:solidFill>
          <a:srgbClr val="FFF5EB"/>
        </a:soli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4C648-A3B1-4FCE-9133-14B90A337B0C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36A5E-CB6B-46D8-B4C7-0978DA51FD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758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36A5E-CB6B-46D8-B4C7-0978DA51FD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454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36A5E-CB6B-46D8-B4C7-0978DA51FD6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64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36A5E-CB6B-46D8-B4C7-0978DA51FD6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025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36A5E-CB6B-46D8-B4C7-0978DA51FD6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88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36A5E-CB6B-46D8-B4C7-0978DA51FD6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415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36A5E-CB6B-46D8-B4C7-0978DA51FD6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750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36A5E-CB6B-46D8-B4C7-0978DA51FD6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35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36A5E-CB6B-46D8-B4C7-0978DA51FD6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752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36A5E-CB6B-46D8-B4C7-0978DA51FD6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757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36A5E-CB6B-46D8-B4C7-0978DA51FD6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638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08DA20A-F4D4-4762-B74B-7CA6768A64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6093" y="275355"/>
            <a:ext cx="6651625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6C755CA8-F50F-4283-B258-3A1795D186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6093" y="713505"/>
            <a:ext cx="2922502" cy="2662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A3A3A3"/>
                </a:solidFill>
              </a:defRPr>
            </a:lvl1pPr>
          </a:lstStyle>
          <a:p>
            <a:pPr lvl="0"/>
            <a:r>
              <a:rPr lang="ko-KR" altLang="en-US" dirty="0"/>
              <a:t>영문제목</a:t>
            </a:r>
          </a:p>
        </p:txBody>
      </p:sp>
    </p:spTree>
    <p:extLst>
      <p:ext uri="{BB962C8B-B14F-4D97-AF65-F5344CB8AC3E}">
        <p14:creationId xmlns:p14="http://schemas.microsoft.com/office/powerpoint/2010/main" val="161781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Bottom Lef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W:\1_Aktuellt\1_JOBB_Pågående\AC_AB_041\J-2106_C_Dec-13_PowerPoint_mall_MB\jpg\Blue box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537083" y="3564001"/>
            <a:ext cx="5792866" cy="2773363"/>
          </a:xfrm>
          <a:prstGeom prst="rect">
            <a:avLst/>
          </a:prstGeom>
          <a:noFill/>
          <a:ln w="952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0"/>
          </p:nvPr>
        </p:nvSpPr>
        <p:spPr>
          <a:xfrm>
            <a:off x="-9142" y="-9144"/>
            <a:ext cx="12210284" cy="6876287"/>
          </a:xfrm>
          <a:custGeom>
            <a:avLst/>
            <a:gdLst/>
            <a:ahLst/>
            <a:cxnLst/>
            <a:rect l="l" t="t" r="r" b="b"/>
            <a:pathLst>
              <a:path w="12213464" h="6876287">
                <a:moveTo>
                  <a:pt x="555245" y="3580173"/>
                </a:moveTo>
                <a:lnTo>
                  <a:pt x="555245" y="6338507"/>
                </a:lnTo>
                <a:lnTo>
                  <a:pt x="6340097" y="6338507"/>
                </a:lnTo>
                <a:lnTo>
                  <a:pt x="6340097" y="3580173"/>
                </a:lnTo>
                <a:close/>
                <a:moveTo>
                  <a:pt x="0" y="0"/>
                </a:moveTo>
                <a:lnTo>
                  <a:pt x="12213464" y="0"/>
                </a:lnTo>
                <a:lnTo>
                  <a:pt x="12213464" y="6876287"/>
                </a:lnTo>
                <a:lnTo>
                  <a:pt x="0" y="6876287"/>
                </a:lnTo>
                <a:close/>
              </a:path>
            </a:pathLst>
          </a:custGeom>
        </p:spPr>
        <p:txBody>
          <a:bodyPr wrap="none" tIns="2880000" rtlCol="0">
            <a:normAutofit/>
          </a:bodyPr>
          <a:lstStyle>
            <a:lvl1pPr marL="0" marR="0" indent="0" algn="ctr" defTabSz="914126" rtl="0" eaLnBrk="1" fontAlgn="base" latinLnBrk="0" hangingPunct="1">
              <a:lnSpc>
                <a:spcPct val="105000"/>
              </a:lnSpc>
              <a:spcBef>
                <a:spcPts val="1188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9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pPr marL="0" marR="0" lvl="0" indent="0" algn="ctr" defTabSz="914126" rtl="0" eaLnBrk="1" fontAlgn="base" latinLnBrk="0" hangingPunct="1">
              <a:lnSpc>
                <a:spcPct val="105000"/>
              </a:lnSpc>
              <a:spcBef>
                <a:spcPts val="1188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33882" y="3721817"/>
            <a:ext cx="5210254" cy="1401047"/>
          </a:xfrm>
        </p:spPr>
        <p:txBody>
          <a:bodyPr wrap="square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33881" y="5232401"/>
            <a:ext cx="3825653" cy="863029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800"/>
              </a:spcBef>
              <a:buNone/>
              <a:defRPr sz="1400" b="0" baseline="0">
                <a:solidFill>
                  <a:schemeClr val="bg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subtitle, author name and date</a:t>
            </a:r>
          </a:p>
        </p:txBody>
      </p:sp>
    </p:spTree>
    <p:extLst>
      <p:ext uri="{BB962C8B-B14F-4D97-AF65-F5344CB8AC3E}">
        <p14:creationId xmlns:p14="http://schemas.microsoft.com/office/powerpoint/2010/main" val="378465534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Bottom Left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W:\1_Aktuellt\1_JOBB_Pågående\AC_AB_041\J-2106_C_Dec-13_PowerPoint_mall_MB\jpg\White box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537083" y="3564000"/>
            <a:ext cx="5792866" cy="2773362"/>
          </a:xfrm>
          <a:prstGeom prst="rect">
            <a:avLst/>
          </a:prstGeom>
          <a:noFill/>
          <a:ln w="952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icture Placeholder 2"/>
          <p:cNvSpPr>
            <a:spLocks noGrp="1"/>
          </p:cNvSpPr>
          <p:nvPr>
            <p:ph type="pic" idx="10"/>
          </p:nvPr>
        </p:nvSpPr>
        <p:spPr>
          <a:xfrm>
            <a:off x="-9142" y="-9144"/>
            <a:ext cx="12210284" cy="6876287"/>
          </a:xfrm>
          <a:custGeom>
            <a:avLst/>
            <a:gdLst/>
            <a:ahLst/>
            <a:cxnLst/>
            <a:rect l="l" t="t" r="r" b="b"/>
            <a:pathLst>
              <a:path w="12213464" h="6876287">
                <a:moveTo>
                  <a:pt x="555245" y="3580173"/>
                </a:moveTo>
                <a:lnTo>
                  <a:pt x="555245" y="6338507"/>
                </a:lnTo>
                <a:lnTo>
                  <a:pt x="6340097" y="6338507"/>
                </a:lnTo>
                <a:lnTo>
                  <a:pt x="6340097" y="3580173"/>
                </a:lnTo>
                <a:close/>
                <a:moveTo>
                  <a:pt x="0" y="0"/>
                </a:moveTo>
                <a:lnTo>
                  <a:pt x="12213464" y="0"/>
                </a:lnTo>
                <a:lnTo>
                  <a:pt x="12213464" y="6876287"/>
                </a:lnTo>
                <a:lnTo>
                  <a:pt x="0" y="6876287"/>
                </a:lnTo>
                <a:close/>
              </a:path>
            </a:pathLst>
          </a:custGeom>
        </p:spPr>
        <p:txBody>
          <a:bodyPr wrap="none" tIns="2880000" rtlCol="0">
            <a:normAutofit/>
          </a:bodyPr>
          <a:lstStyle>
            <a:lvl1pPr marL="0" marR="0" indent="0" algn="ctr" defTabSz="914126" rtl="0" eaLnBrk="1" fontAlgn="base" latinLnBrk="0" hangingPunct="1">
              <a:lnSpc>
                <a:spcPct val="105000"/>
              </a:lnSpc>
              <a:spcBef>
                <a:spcPts val="1188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9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pPr marL="0" marR="0" lvl="0" indent="0" algn="ctr" defTabSz="914126" rtl="0" eaLnBrk="1" fontAlgn="base" latinLnBrk="0" hangingPunct="1">
              <a:lnSpc>
                <a:spcPct val="105000"/>
              </a:lnSpc>
              <a:spcBef>
                <a:spcPts val="1188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33882" y="3721817"/>
            <a:ext cx="5210254" cy="1401047"/>
          </a:xfrm>
        </p:spPr>
        <p:txBody>
          <a:bodyPr wrap="square" anchor="t" anchorCtr="0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33881" y="5232401"/>
            <a:ext cx="3825653" cy="863029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800"/>
              </a:spcBef>
              <a:buNone/>
              <a:defRPr sz="1400" b="0" baseline="0">
                <a:solidFill>
                  <a:schemeClr val="tx2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subtitle, author name and date</a:t>
            </a:r>
          </a:p>
        </p:txBody>
      </p:sp>
    </p:spTree>
    <p:extLst>
      <p:ext uri="{BB962C8B-B14F-4D97-AF65-F5344CB8AC3E}">
        <p14:creationId xmlns:p14="http://schemas.microsoft.com/office/powerpoint/2010/main" val="41930318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Righ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W:\1_Aktuellt\1_JOBB_Pågående\AC_AB_041\J-2106_C_Dec-13_PowerPoint_mall_MB\jpg\Blue box_high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8892721" y="542143"/>
            <a:ext cx="2772640" cy="5794375"/>
          </a:xfrm>
          <a:prstGeom prst="rect">
            <a:avLst/>
          </a:prstGeom>
          <a:noFill/>
          <a:ln w="952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Picture Placeholder 2"/>
          <p:cNvSpPr>
            <a:spLocks noGrp="1"/>
          </p:cNvSpPr>
          <p:nvPr>
            <p:ph type="pic" idx="10"/>
          </p:nvPr>
        </p:nvSpPr>
        <p:spPr>
          <a:xfrm>
            <a:off x="-9142" y="-9144"/>
            <a:ext cx="12210284" cy="6876287"/>
          </a:xfrm>
          <a:custGeom>
            <a:avLst/>
            <a:gdLst/>
            <a:ahLst/>
            <a:cxnLst/>
            <a:rect l="l" t="t" r="r" b="b"/>
            <a:pathLst>
              <a:path w="12213464" h="6876287">
                <a:moveTo>
                  <a:pt x="8914174" y="552067"/>
                </a:moveTo>
                <a:lnTo>
                  <a:pt x="8914174" y="6336919"/>
                </a:lnTo>
                <a:lnTo>
                  <a:pt x="11672508" y="6336919"/>
                </a:lnTo>
                <a:lnTo>
                  <a:pt x="11672508" y="552067"/>
                </a:lnTo>
                <a:close/>
                <a:moveTo>
                  <a:pt x="0" y="0"/>
                </a:moveTo>
                <a:lnTo>
                  <a:pt x="12213464" y="0"/>
                </a:lnTo>
                <a:lnTo>
                  <a:pt x="12213464" y="6876287"/>
                </a:lnTo>
                <a:lnTo>
                  <a:pt x="0" y="6876287"/>
                </a:lnTo>
                <a:close/>
              </a:path>
            </a:pathLst>
          </a:custGeom>
        </p:spPr>
        <p:txBody>
          <a:bodyPr wrap="none" tIns="2880000" rtlCol="0">
            <a:normAutofit/>
          </a:bodyPr>
          <a:lstStyle>
            <a:lvl1pPr marL="0" marR="0" indent="0" algn="ctr" defTabSz="914126" rtl="0" eaLnBrk="1" fontAlgn="base" latinLnBrk="0" hangingPunct="1">
              <a:lnSpc>
                <a:spcPct val="105000"/>
              </a:lnSpc>
              <a:spcBef>
                <a:spcPts val="1188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9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pPr marL="0" marR="0" lvl="0" indent="0" algn="ctr" defTabSz="914126" rtl="0" eaLnBrk="1" fontAlgn="base" latinLnBrk="0" hangingPunct="1">
              <a:lnSpc>
                <a:spcPct val="105000"/>
              </a:lnSpc>
              <a:spcBef>
                <a:spcPts val="1188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193148" y="699922"/>
            <a:ext cx="2178719" cy="1818063"/>
          </a:xfrm>
        </p:spPr>
        <p:txBody>
          <a:bodyPr wrap="square" anchor="t" anchorCtr="0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9193148" y="2831795"/>
            <a:ext cx="2178719" cy="2068819"/>
          </a:xfr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800"/>
              </a:spcBef>
              <a:buNone/>
              <a:defRPr sz="1400" b="0" baseline="0">
                <a:solidFill>
                  <a:schemeClr val="bg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subtitle, author name</a:t>
            </a:r>
            <a:br>
              <a:rPr lang="en-US" dirty="0"/>
            </a:br>
            <a:r>
              <a:rPr lang="en-US" dirty="0"/>
              <a:t>and date</a:t>
            </a:r>
          </a:p>
        </p:txBody>
      </p:sp>
    </p:spTree>
    <p:extLst>
      <p:ext uri="{BB962C8B-B14F-4D97-AF65-F5344CB8AC3E}">
        <p14:creationId xmlns:p14="http://schemas.microsoft.com/office/powerpoint/2010/main" val="16183205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Right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W:\1_Aktuellt\1_JOBB_Pågående\AC_AB_041\J-2106_C_Dec-13_PowerPoint_mall_MB\jpg\White box_high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8892721" y="542143"/>
            <a:ext cx="2772640" cy="5794375"/>
          </a:xfrm>
          <a:prstGeom prst="rect">
            <a:avLst/>
          </a:prstGeom>
          <a:noFill/>
          <a:ln w="952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icture Placeholder 2"/>
          <p:cNvSpPr>
            <a:spLocks noGrp="1"/>
          </p:cNvSpPr>
          <p:nvPr>
            <p:ph type="pic" idx="10"/>
          </p:nvPr>
        </p:nvSpPr>
        <p:spPr>
          <a:xfrm>
            <a:off x="-9142" y="-9144"/>
            <a:ext cx="12210284" cy="6876287"/>
          </a:xfrm>
          <a:custGeom>
            <a:avLst/>
            <a:gdLst/>
            <a:ahLst/>
            <a:cxnLst/>
            <a:rect l="l" t="t" r="r" b="b"/>
            <a:pathLst>
              <a:path w="12213464" h="6876287">
                <a:moveTo>
                  <a:pt x="8914174" y="552067"/>
                </a:moveTo>
                <a:lnTo>
                  <a:pt x="8914174" y="6336919"/>
                </a:lnTo>
                <a:lnTo>
                  <a:pt x="11672508" y="6336919"/>
                </a:lnTo>
                <a:lnTo>
                  <a:pt x="11672508" y="552067"/>
                </a:lnTo>
                <a:close/>
                <a:moveTo>
                  <a:pt x="0" y="0"/>
                </a:moveTo>
                <a:lnTo>
                  <a:pt x="12213464" y="0"/>
                </a:lnTo>
                <a:lnTo>
                  <a:pt x="12213464" y="6876287"/>
                </a:lnTo>
                <a:lnTo>
                  <a:pt x="0" y="6876287"/>
                </a:lnTo>
                <a:close/>
              </a:path>
            </a:pathLst>
          </a:custGeom>
        </p:spPr>
        <p:txBody>
          <a:bodyPr wrap="none" tIns="2880000" rtlCol="0">
            <a:normAutofit/>
          </a:bodyPr>
          <a:lstStyle>
            <a:lvl1pPr marL="0" marR="0" indent="0" algn="ctr" defTabSz="914126" rtl="0" eaLnBrk="1" fontAlgn="base" latinLnBrk="0" hangingPunct="1">
              <a:lnSpc>
                <a:spcPct val="105000"/>
              </a:lnSpc>
              <a:spcBef>
                <a:spcPts val="1188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9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pPr marL="0" marR="0" lvl="0" indent="0" algn="ctr" defTabSz="914126" rtl="0" eaLnBrk="1" fontAlgn="base" latinLnBrk="0" hangingPunct="1">
              <a:lnSpc>
                <a:spcPct val="105000"/>
              </a:lnSpc>
              <a:spcBef>
                <a:spcPts val="1188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193148" y="699922"/>
            <a:ext cx="2178719" cy="1827379"/>
          </a:xfrm>
        </p:spPr>
        <p:txBody>
          <a:bodyPr wrap="square" anchor="t" anchorCtr="0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9193148" y="2831795"/>
            <a:ext cx="2178719" cy="2068819"/>
          </a:xfr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800"/>
              </a:spcBef>
              <a:buNone/>
              <a:defRPr sz="1400" b="0" baseline="0">
                <a:solidFill>
                  <a:schemeClr val="tx2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subtitle, author name</a:t>
            </a:r>
            <a:br>
              <a:rPr lang="en-US" dirty="0"/>
            </a:br>
            <a:r>
              <a:rPr lang="en-US" dirty="0"/>
              <a:t>and date</a:t>
            </a:r>
          </a:p>
        </p:txBody>
      </p:sp>
    </p:spTree>
    <p:extLst>
      <p:ext uri="{BB962C8B-B14F-4D97-AF65-F5344CB8AC3E}">
        <p14:creationId xmlns:p14="http://schemas.microsoft.com/office/powerpoint/2010/main" val="173096029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Lef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W:\1_Aktuellt\1_JOBB_Pågående\AC_AB_041\J-2106_C_Dec-13_PowerPoint_mall_MB\jpg\Blue box_high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536260" y="542143"/>
            <a:ext cx="2772640" cy="5794375"/>
          </a:xfrm>
          <a:prstGeom prst="rect">
            <a:avLst/>
          </a:prstGeom>
          <a:noFill/>
          <a:ln w="952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9142" y="-9144"/>
            <a:ext cx="12210284" cy="6876287"/>
          </a:xfrm>
          <a:custGeom>
            <a:avLst/>
            <a:gdLst/>
            <a:ahLst/>
            <a:cxnLst/>
            <a:rect l="l" t="t" r="r" b="b"/>
            <a:pathLst>
              <a:path w="12213464" h="6876287">
                <a:moveTo>
                  <a:pt x="555245" y="552067"/>
                </a:moveTo>
                <a:lnTo>
                  <a:pt x="555245" y="6336919"/>
                </a:lnTo>
                <a:lnTo>
                  <a:pt x="3313579" y="6336919"/>
                </a:lnTo>
                <a:lnTo>
                  <a:pt x="3313579" y="552067"/>
                </a:lnTo>
                <a:close/>
                <a:moveTo>
                  <a:pt x="0" y="0"/>
                </a:moveTo>
                <a:lnTo>
                  <a:pt x="12213464" y="0"/>
                </a:lnTo>
                <a:lnTo>
                  <a:pt x="12213464" y="6876287"/>
                </a:lnTo>
                <a:lnTo>
                  <a:pt x="0" y="6876287"/>
                </a:lnTo>
                <a:close/>
              </a:path>
            </a:pathLst>
          </a:custGeom>
        </p:spPr>
        <p:txBody>
          <a:bodyPr wrap="none" tIns="2880000" rtlCol="0">
            <a:normAutofit/>
          </a:bodyPr>
          <a:lstStyle>
            <a:lvl1pPr marL="0" marR="0" indent="0" algn="ctr" defTabSz="914126" rtl="0" eaLnBrk="1" fontAlgn="base" latinLnBrk="0" hangingPunct="1">
              <a:lnSpc>
                <a:spcPct val="105000"/>
              </a:lnSpc>
              <a:spcBef>
                <a:spcPts val="1188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9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pPr marL="0" marR="0" lvl="0" indent="0" algn="ctr" defTabSz="914126" rtl="0" eaLnBrk="1" fontAlgn="base" latinLnBrk="0" hangingPunct="1">
              <a:lnSpc>
                <a:spcPct val="105000"/>
              </a:lnSpc>
              <a:spcBef>
                <a:spcPts val="1188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36395" y="699922"/>
            <a:ext cx="2178719" cy="1827379"/>
          </a:xfrm>
        </p:spPr>
        <p:txBody>
          <a:bodyPr wrap="square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36395" y="2831795"/>
            <a:ext cx="2178719" cy="2068819"/>
          </a:xfr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800"/>
              </a:spcBef>
              <a:buNone/>
              <a:defRPr sz="1400" b="0" baseline="0">
                <a:solidFill>
                  <a:schemeClr val="bg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subtitle, author name</a:t>
            </a:r>
            <a:br>
              <a:rPr lang="en-US" dirty="0"/>
            </a:br>
            <a:r>
              <a:rPr lang="en-US" dirty="0"/>
              <a:t>and date</a:t>
            </a:r>
          </a:p>
        </p:txBody>
      </p:sp>
    </p:spTree>
    <p:extLst>
      <p:ext uri="{BB962C8B-B14F-4D97-AF65-F5344CB8AC3E}">
        <p14:creationId xmlns:p14="http://schemas.microsoft.com/office/powerpoint/2010/main" val="245669100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Left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W:\1_Aktuellt\1_JOBB_Pågående\AC_AB_041\J-2106_C_Dec-13_PowerPoint_mall_MB\jpg\White box_high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536260" y="542143"/>
            <a:ext cx="2772640" cy="5794375"/>
          </a:xfrm>
          <a:prstGeom prst="rect">
            <a:avLst/>
          </a:prstGeom>
          <a:noFill/>
          <a:ln w="952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0"/>
          </p:nvPr>
        </p:nvSpPr>
        <p:spPr>
          <a:xfrm>
            <a:off x="-9142" y="-9144"/>
            <a:ext cx="12210284" cy="6876287"/>
          </a:xfrm>
          <a:custGeom>
            <a:avLst/>
            <a:gdLst/>
            <a:ahLst/>
            <a:cxnLst/>
            <a:rect l="l" t="t" r="r" b="b"/>
            <a:pathLst>
              <a:path w="12213464" h="6876287">
                <a:moveTo>
                  <a:pt x="555245" y="552067"/>
                </a:moveTo>
                <a:lnTo>
                  <a:pt x="555245" y="6336919"/>
                </a:lnTo>
                <a:lnTo>
                  <a:pt x="3313579" y="6336919"/>
                </a:lnTo>
                <a:lnTo>
                  <a:pt x="3313579" y="552067"/>
                </a:lnTo>
                <a:close/>
                <a:moveTo>
                  <a:pt x="0" y="0"/>
                </a:moveTo>
                <a:lnTo>
                  <a:pt x="12213464" y="0"/>
                </a:lnTo>
                <a:lnTo>
                  <a:pt x="12213464" y="6876287"/>
                </a:lnTo>
                <a:lnTo>
                  <a:pt x="0" y="6876287"/>
                </a:lnTo>
                <a:close/>
              </a:path>
            </a:pathLst>
          </a:custGeom>
        </p:spPr>
        <p:txBody>
          <a:bodyPr wrap="none" tIns="2880000" rtlCol="0">
            <a:normAutofit/>
          </a:bodyPr>
          <a:lstStyle>
            <a:lvl1pPr marL="0" marR="0" indent="0" algn="ctr" defTabSz="914126" rtl="0" eaLnBrk="1" fontAlgn="base" latinLnBrk="0" hangingPunct="1">
              <a:lnSpc>
                <a:spcPct val="105000"/>
              </a:lnSpc>
              <a:spcBef>
                <a:spcPts val="1188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9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pPr marL="0" marR="0" lvl="0" indent="0" algn="ctr" defTabSz="914126" rtl="0" eaLnBrk="1" fontAlgn="base" latinLnBrk="0" hangingPunct="1">
              <a:lnSpc>
                <a:spcPct val="105000"/>
              </a:lnSpc>
              <a:spcBef>
                <a:spcPts val="1188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36395" y="699922"/>
            <a:ext cx="2178719" cy="1827379"/>
          </a:xfrm>
        </p:spPr>
        <p:txBody>
          <a:bodyPr wrap="square" anchor="t" anchorCtr="0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36395" y="2832100"/>
            <a:ext cx="2178719" cy="2068513"/>
          </a:xfr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800"/>
              </a:spcBef>
              <a:buNone/>
              <a:defRPr sz="1400" b="0" baseline="0">
                <a:solidFill>
                  <a:schemeClr val="tx2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subtitle, author name</a:t>
            </a:r>
            <a:br>
              <a:rPr lang="en-US" dirty="0"/>
            </a:br>
            <a:r>
              <a:rPr lang="en-US" dirty="0"/>
              <a:t>and date</a:t>
            </a:r>
          </a:p>
        </p:txBody>
      </p:sp>
    </p:spTree>
    <p:extLst>
      <p:ext uri="{BB962C8B-B14F-4D97-AF65-F5344CB8AC3E}">
        <p14:creationId xmlns:p14="http://schemas.microsoft.com/office/powerpoint/2010/main" val="1655552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and Promise 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EFAE-073D-426F-B1B3-DA068A342DA9}" type="slidenum">
              <a:rPr lang="en-US" smtClean="0">
                <a:solidFill>
                  <a:srgbClr val="A1A1A1"/>
                </a:solidFill>
              </a:rPr>
              <a:pPr/>
              <a:t>‹#›</a:t>
            </a:fld>
            <a:endParaRPr lang="en-US">
              <a:solidFill>
                <a:srgbClr val="A1A1A1"/>
              </a:solidFill>
            </a:endParaRPr>
          </a:p>
        </p:txBody>
      </p:sp>
      <p:sp>
        <p:nvSpPr>
          <p:cNvPr id="6" name="Rectangle 5"/>
          <p:cNvSpPr/>
          <p:nvPr/>
        </p:nvSpPr>
        <p:spPr bwMode="ltGray">
          <a:xfrm>
            <a:off x="1781384" y="1201267"/>
            <a:ext cx="8623930" cy="41117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972" tIns="107972" rIns="107972" bIns="107972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</a:pPr>
            <a:endParaRPr lang="en-US" sz="1600" dirty="0" err="1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 bwMode="black">
          <a:xfrm>
            <a:off x="2378411" y="1888193"/>
            <a:ext cx="7467664" cy="457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</a:pPr>
            <a:r>
              <a:rPr lang="en-US" sz="2499" b="1" i="1" dirty="0">
                <a:solidFill>
                  <a:prstClr val="white"/>
                </a:solidFill>
              </a:rPr>
              <a:t>COMMITTED TO SUSTAINABLE PRODUCTIVITY</a:t>
            </a:r>
          </a:p>
        </p:txBody>
      </p:sp>
      <p:sp>
        <p:nvSpPr>
          <p:cNvPr id="12" name="TextBox 11"/>
          <p:cNvSpPr txBox="1"/>
          <p:nvPr/>
        </p:nvSpPr>
        <p:spPr bwMode="black">
          <a:xfrm>
            <a:off x="2378410" y="2671600"/>
            <a:ext cx="7611834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99" dirty="0">
                <a:solidFill>
                  <a:prstClr val="white"/>
                </a:solidFill>
              </a:rPr>
              <a:t>We stand by our responsibilities towards our customers, towards the environment and the people around us.</a:t>
            </a:r>
            <a:br>
              <a:rPr lang="en-US" sz="2299" dirty="0">
                <a:solidFill>
                  <a:prstClr val="white"/>
                </a:solidFill>
              </a:rPr>
            </a:br>
            <a:r>
              <a:rPr lang="en-US" sz="2299" dirty="0">
                <a:solidFill>
                  <a:prstClr val="white"/>
                </a:solidFill>
              </a:rPr>
              <a:t>We make performance stand the test of time. This is what we call – Sustainable Productivity.</a:t>
            </a:r>
          </a:p>
        </p:txBody>
      </p:sp>
    </p:spTree>
    <p:extLst>
      <p:ext uri="{BB962C8B-B14F-4D97-AF65-F5344CB8AC3E}">
        <p14:creationId xmlns:p14="http://schemas.microsoft.com/office/powerpoint/2010/main" val="87210919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EFAE-073D-426F-B1B3-DA068A342DA9}" type="slidenum">
              <a:rPr lang="en-US" smtClean="0">
                <a:solidFill>
                  <a:srgbClr val="A1A1A1"/>
                </a:solidFill>
              </a:rPr>
              <a:pPr/>
              <a:t>‹#›</a:t>
            </a:fld>
            <a:endParaRPr lang="en-US">
              <a:solidFill>
                <a:srgbClr val="A1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0339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50" y="412625"/>
            <a:ext cx="11108653" cy="52540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912" y="1514475"/>
            <a:ext cx="11125415" cy="4492626"/>
          </a:xfrm>
        </p:spPr>
        <p:txBody>
          <a:bodyPr>
            <a:no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3CEEFAE-073D-426F-B1B3-DA068A342DA9}" type="slidenum">
              <a:rPr lang="en-US" smtClean="0">
                <a:solidFill>
                  <a:srgbClr val="A1A1A1"/>
                </a:solidFill>
              </a:rPr>
              <a:pPr/>
              <a:t>‹#›</a:t>
            </a:fld>
            <a:endParaRPr lang="en-US">
              <a:solidFill>
                <a:srgbClr val="A1A1A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534850" y="914400"/>
            <a:ext cx="11125477" cy="395302"/>
          </a:xfrm>
        </p:spPr>
        <p:txBody>
          <a:bodyPr wrap="square" lIns="90000" tIns="46800" rIns="90000" bIns="46800">
            <a:noAutofit/>
          </a:bodyPr>
          <a:lstStyle>
            <a:lvl1pPr marL="0" indent="0">
              <a:spcBef>
                <a:spcPts val="830"/>
              </a:spcBef>
              <a:buFontTx/>
              <a:buNone/>
              <a:defRPr sz="1999" b="1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12732456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EFAE-073D-426F-B1B3-DA068A342DA9}" type="slidenum">
              <a:rPr lang="en-US" smtClean="0">
                <a:solidFill>
                  <a:srgbClr val="A1A1A1"/>
                </a:solidFill>
              </a:rPr>
              <a:pPr/>
              <a:t>‹#›</a:t>
            </a:fld>
            <a:endParaRPr lang="en-US">
              <a:solidFill>
                <a:srgbClr val="A1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465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25862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850" y="412625"/>
            <a:ext cx="11108653" cy="52540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3CEEFAE-073D-426F-B1B3-DA068A342DA9}" type="slidenum">
              <a:rPr lang="en-US" smtClean="0">
                <a:solidFill>
                  <a:srgbClr val="A1A1A1"/>
                </a:solidFill>
              </a:rPr>
              <a:pPr/>
              <a:t>‹#›</a:t>
            </a:fld>
            <a:endParaRPr lang="en-US">
              <a:solidFill>
                <a:srgbClr val="A1A1A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34850" y="914400"/>
            <a:ext cx="11125477" cy="395302"/>
          </a:xfrm>
        </p:spPr>
        <p:txBody>
          <a:bodyPr wrap="square" lIns="90000" tIns="46800" rIns="90000" bIns="46800">
            <a:noAutofit/>
          </a:bodyPr>
          <a:lstStyle>
            <a:lvl1pPr marL="0" indent="0">
              <a:spcBef>
                <a:spcPts val="830"/>
              </a:spcBef>
              <a:buFontTx/>
              <a:buNone/>
              <a:defRPr b="1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695427843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EFAE-073D-426F-B1B3-DA068A342DA9}" type="slidenum">
              <a:rPr lang="en-US" smtClean="0">
                <a:solidFill>
                  <a:srgbClr val="A1A1A1"/>
                </a:solidFill>
              </a:rPr>
              <a:pPr/>
              <a:t>‹#›</a:t>
            </a:fld>
            <a:endParaRPr lang="en-US">
              <a:solidFill>
                <a:srgbClr val="A1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7393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913" y="1514476"/>
            <a:ext cx="5308815" cy="4492624"/>
          </a:xfrm>
        </p:spPr>
        <p:txBody>
          <a:bodyPr rIns="90000">
            <a:noAutofit/>
          </a:bodyPr>
          <a:lstStyle>
            <a:lvl1pPr>
              <a:spcBef>
                <a:spcPts val="800"/>
              </a:spcBef>
              <a:defRPr sz="1799"/>
            </a:lvl1pPr>
            <a:lvl2pPr>
              <a:lnSpc>
                <a:spcPct val="105000"/>
              </a:lnSpc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542" y="1514476"/>
            <a:ext cx="5312784" cy="4492624"/>
          </a:xfrm>
        </p:spPr>
        <p:txBody>
          <a:bodyPr>
            <a:noAutofit/>
          </a:bodyPr>
          <a:lstStyle>
            <a:lvl1pPr>
              <a:spcBef>
                <a:spcPts val="800"/>
              </a:spcBef>
              <a:defRPr sz="1799"/>
            </a:lvl1pPr>
            <a:lvl2pPr>
              <a:lnSpc>
                <a:spcPct val="105000"/>
              </a:lnSpc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EFAE-073D-426F-B1B3-DA068A342DA9}" type="slidenum">
              <a:rPr lang="en-US" smtClean="0">
                <a:solidFill>
                  <a:srgbClr val="A1A1A1"/>
                </a:solidFill>
              </a:rPr>
              <a:pPr/>
              <a:t>‹#›</a:t>
            </a:fld>
            <a:endParaRPr lang="en-US">
              <a:solidFill>
                <a:srgbClr val="A1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3974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913" y="1514476"/>
            <a:ext cx="5308815" cy="4492624"/>
          </a:xfrm>
        </p:spPr>
        <p:txBody>
          <a:bodyPr rIns="90000">
            <a:noAutofit/>
          </a:bodyPr>
          <a:lstStyle>
            <a:lvl1pPr>
              <a:spcBef>
                <a:spcPts val="800"/>
              </a:spcBef>
              <a:defRPr sz="1799"/>
            </a:lvl1pPr>
            <a:lvl2pPr>
              <a:lnSpc>
                <a:spcPct val="105000"/>
              </a:lnSpc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542" y="1514476"/>
            <a:ext cx="5312784" cy="4492624"/>
          </a:xfrm>
        </p:spPr>
        <p:txBody>
          <a:bodyPr>
            <a:noAutofit/>
          </a:bodyPr>
          <a:lstStyle>
            <a:lvl1pPr>
              <a:spcBef>
                <a:spcPts val="800"/>
              </a:spcBef>
              <a:defRPr sz="1799"/>
            </a:lvl1pPr>
            <a:lvl2pPr>
              <a:lnSpc>
                <a:spcPct val="105000"/>
              </a:lnSpc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EFAE-073D-426F-B1B3-DA068A342DA9}" type="slidenum">
              <a:rPr lang="en-US" smtClean="0">
                <a:solidFill>
                  <a:srgbClr val="A1A1A1"/>
                </a:solidFill>
              </a:rPr>
              <a:pPr/>
              <a:t>‹#›</a:t>
            </a:fld>
            <a:endParaRPr lang="en-US">
              <a:solidFill>
                <a:srgbClr val="A1A1A1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534850" y="914400"/>
            <a:ext cx="11125477" cy="395302"/>
          </a:xfrm>
        </p:spPr>
        <p:txBody>
          <a:bodyPr wrap="square" lIns="90000" tIns="46800" rIns="90000" bIns="46800">
            <a:noAutofit/>
          </a:bodyPr>
          <a:lstStyle>
            <a:lvl1pPr marL="0" indent="0">
              <a:spcBef>
                <a:spcPts val="830"/>
              </a:spcBef>
              <a:buFontTx/>
              <a:buNone/>
              <a:defRPr sz="1999" b="1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58972647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912" y="1506870"/>
            <a:ext cx="5308618" cy="416589"/>
          </a:xfrm>
        </p:spPr>
        <p:txBody>
          <a:bodyPr rIns="90000" anchor="b">
            <a:noAutofit/>
          </a:bodyPr>
          <a:lstStyle>
            <a:lvl1pPr marL="0" indent="0">
              <a:spcBef>
                <a:spcPts val="600"/>
              </a:spcBef>
              <a:buNone/>
              <a:defRPr sz="1999" b="0" i="1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912" y="1971675"/>
            <a:ext cx="5308816" cy="4035426"/>
          </a:xfrm>
        </p:spPr>
        <p:txBody>
          <a:bodyPr rIns="90000">
            <a:noAutofit/>
          </a:bodyPr>
          <a:lstStyle>
            <a:lvl1pPr>
              <a:spcBef>
                <a:spcPts val="800"/>
              </a:spcBef>
              <a:defRPr sz="1799"/>
            </a:lvl1pPr>
            <a:lvl2pPr>
              <a:lnSpc>
                <a:spcPct val="105000"/>
              </a:lnSpc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57859" y="1506870"/>
            <a:ext cx="5308618" cy="416589"/>
          </a:xfrm>
        </p:spPr>
        <p:txBody>
          <a:bodyPr rIns="90000" anchor="b">
            <a:noAutofit/>
          </a:bodyPr>
          <a:lstStyle>
            <a:lvl1pPr marL="0" indent="0">
              <a:spcBef>
                <a:spcPts val="600"/>
              </a:spcBef>
              <a:buNone/>
              <a:defRPr sz="1999" b="0" i="1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47542" y="1971675"/>
            <a:ext cx="5312784" cy="4035426"/>
          </a:xfrm>
        </p:spPr>
        <p:txBody>
          <a:bodyPr rIns="90000">
            <a:noAutofit/>
          </a:bodyPr>
          <a:lstStyle>
            <a:lvl1pPr>
              <a:spcBef>
                <a:spcPts val="800"/>
              </a:spcBef>
              <a:defRPr sz="1799"/>
            </a:lvl1pPr>
            <a:lvl2pPr>
              <a:lnSpc>
                <a:spcPct val="105000"/>
              </a:lnSpc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EFAE-073D-426F-B1B3-DA068A342DA9}" type="slidenum">
              <a:rPr lang="en-US" smtClean="0">
                <a:solidFill>
                  <a:srgbClr val="A1A1A1"/>
                </a:solidFill>
              </a:rPr>
              <a:pPr/>
              <a:t>‹#›</a:t>
            </a:fld>
            <a:endParaRPr lang="en-US">
              <a:solidFill>
                <a:srgbClr val="A1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529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912" y="1506870"/>
            <a:ext cx="5308618" cy="416589"/>
          </a:xfrm>
        </p:spPr>
        <p:txBody>
          <a:bodyPr rIns="90000" anchor="b">
            <a:noAutofit/>
          </a:bodyPr>
          <a:lstStyle>
            <a:lvl1pPr marL="0" indent="0">
              <a:spcBef>
                <a:spcPts val="600"/>
              </a:spcBef>
              <a:buNone/>
              <a:defRPr sz="1999" b="0" i="1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912" y="1971675"/>
            <a:ext cx="5308816" cy="4035426"/>
          </a:xfrm>
        </p:spPr>
        <p:txBody>
          <a:bodyPr rIns="90000">
            <a:noAutofit/>
          </a:bodyPr>
          <a:lstStyle>
            <a:lvl1pPr>
              <a:spcBef>
                <a:spcPts val="800"/>
              </a:spcBef>
              <a:defRPr sz="1799"/>
            </a:lvl1pPr>
            <a:lvl2pPr>
              <a:lnSpc>
                <a:spcPct val="105000"/>
              </a:lnSpc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57859" y="1506870"/>
            <a:ext cx="5308618" cy="416589"/>
          </a:xfrm>
        </p:spPr>
        <p:txBody>
          <a:bodyPr rIns="90000" anchor="b">
            <a:noAutofit/>
          </a:bodyPr>
          <a:lstStyle>
            <a:lvl1pPr marL="0" indent="0">
              <a:spcBef>
                <a:spcPts val="600"/>
              </a:spcBef>
              <a:buNone/>
              <a:defRPr sz="1999" b="0" i="1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47542" y="1971675"/>
            <a:ext cx="5312784" cy="4035426"/>
          </a:xfrm>
        </p:spPr>
        <p:txBody>
          <a:bodyPr rIns="90000">
            <a:noAutofit/>
          </a:bodyPr>
          <a:lstStyle>
            <a:lvl1pPr>
              <a:spcBef>
                <a:spcPts val="800"/>
              </a:spcBef>
              <a:defRPr sz="1799"/>
            </a:lvl1pPr>
            <a:lvl2pPr>
              <a:lnSpc>
                <a:spcPct val="105000"/>
              </a:lnSpc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EFAE-073D-426F-B1B3-DA068A342DA9}" type="slidenum">
              <a:rPr lang="en-US" smtClean="0">
                <a:solidFill>
                  <a:srgbClr val="A1A1A1"/>
                </a:solidFill>
              </a:rPr>
              <a:pPr/>
              <a:t>‹#›</a:t>
            </a:fld>
            <a:endParaRPr lang="en-US">
              <a:solidFill>
                <a:srgbClr val="A1A1A1"/>
              </a:solidFill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534850" y="914400"/>
            <a:ext cx="11125477" cy="395302"/>
          </a:xfrm>
        </p:spPr>
        <p:txBody>
          <a:bodyPr wrap="square" lIns="90000" tIns="46800" rIns="90000" bIns="46800">
            <a:noAutofit/>
          </a:bodyPr>
          <a:lstStyle>
            <a:lvl1pPr marL="0" indent="0">
              <a:spcBef>
                <a:spcPts val="830"/>
              </a:spcBef>
              <a:buFontTx/>
              <a:buNone/>
              <a:defRPr sz="1999" b="1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641479138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to the righ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913" y="1514476"/>
            <a:ext cx="6093641" cy="4492625"/>
          </a:xfrm>
        </p:spPr>
        <p:txBody>
          <a:bodyPr>
            <a:noAutofit/>
          </a:bodyPr>
          <a:lstStyle>
            <a:lvl1pPr>
              <a:spcBef>
                <a:spcPts val="800"/>
              </a:spcBef>
              <a:defRPr sz="1799"/>
            </a:lvl1pPr>
            <a:lvl2pPr>
              <a:lnSpc>
                <a:spcPct val="105000"/>
              </a:lnSpc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132368" y="1514476"/>
            <a:ext cx="4527958" cy="4492625"/>
          </a:xfrm>
        </p:spPr>
        <p:txBody>
          <a:bodyPr wrap="none" tIns="1080000" rtlCol="0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3CEEFAE-073D-426F-B1B3-DA068A342DA9}" type="slidenum">
              <a:rPr lang="en-US" smtClean="0">
                <a:solidFill>
                  <a:srgbClr val="A1A1A1"/>
                </a:solidFill>
              </a:rPr>
              <a:pPr/>
              <a:t>‹#›</a:t>
            </a:fld>
            <a:endParaRPr lang="en-US">
              <a:solidFill>
                <a:srgbClr val="A1A1A1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34850" y="914400"/>
            <a:ext cx="11125477" cy="395302"/>
          </a:xfrm>
        </p:spPr>
        <p:txBody>
          <a:bodyPr wrap="square" lIns="90000" tIns="46800" rIns="90000" bIns="46800">
            <a:noAutofit/>
          </a:bodyPr>
          <a:lstStyle>
            <a:lvl1pPr marL="0" indent="0">
              <a:spcBef>
                <a:spcPts val="830"/>
              </a:spcBef>
              <a:buFontTx/>
              <a:buNone/>
              <a:defRPr sz="1999" b="1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47327017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to the left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8611" y="1514476"/>
            <a:ext cx="6081715" cy="4492624"/>
          </a:xfrm>
        </p:spPr>
        <p:txBody>
          <a:bodyPr>
            <a:noAutofit/>
          </a:bodyPr>
          <a:lstStyle>
            <a:lvl1pPr>
              <a:spcBef>
                <a:spcPts val="800"/>
              </a:spcBef>
              <a:defRPr sz="1799"/>
            </a:lvl1pPr>
            <a:lvl2pPr>
              <a:lnSpc>
                <a:spcPct val="105000"/>
              </a:lnSpc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34913" y="1514476"/>
            <a:ext cx="4522796" cy="4492625"/>
          </a:xfrm>
        </p:spPr>
        <p:txBody>
          <a:bodyPr wrap="none" tIns="1080000" rtlCol="0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3CEEFAE-073D-426F-B1B3-DA068A342DA9}" type="slidenum">
              <a:rPr lang="en-US" smtClean="0">
                <a:solidFill>
                  <a:srgbClr val="A1A1A1"/>
                </a:solidFill>
              </a:rPr>
              <a:pPr/>
              <a:t>‹#›</a:t>
            </a:fld>
            <a:endParaRPr lang="en-US">
              <a:solidFill>
                <a:srgbClr val="A1A1A1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34850" y="914400"/>
            <a:ext cx="11125477" cy="395302"/>
          </a:xfrm>
        </p:spPr>
        <p:txBody>
          <a:bodyPr wrap="square" lIns="90000" tIns="46800" rIns="90000" bIns="46800">
            <a:noAutofit/>
          </a:bodyPr>
          <a:lstStyle>
            <a:lvl1pPr marL="0" indent="0">
              <a:spcBef>
                <a:spcPts val="830"/>
              </a:spcBef>
              <a:buFontTx/>
              <a:buNone/>
              <a:defRPr sz="1999" b="1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05882003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High picture to the righ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261" y="412625"/>
            <a:ext cx="6092293" cy="52540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913" y="1514476"/>
            <a:ext cx="6093641" cy="4492625"/>
          </a:xfrm>
        </p:spPr>
        <p:txBody>
          <a:bodyPr>
            <a:noAutofit/>
          </a:bodyPr>
          <a:lstStyle>
            <a:lvl1pPr>
              <a:spcBef>
                <a:spcPts val="800"/>
              </a:spcBef>
              <a:defRPr sz="1799"/>
            </a:lvl1pPr>
            <a:lvl2pPr>
              <a:lnSpc>
                <a:spcPct val="105000"/>
              </a:lnSpc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132369" y="542926"/>
            <a:ext cx="4527958" cy="5464175"/>
          </a:xfrm>
        </p:spPr>
        <p:txBody>
          <a:bodyPr wrap="none" tIns="1080000" rtlCol="0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3CEEFAE-073D-426F-B1B3-DA068A342DA9}" type="slidenum">
              <a:rPr lang="en-US" smtClean="0">
                <a:solidFill>
                  <a:srgbClr val="A1A1A1"/>
                </a:solidFill>
              </a:rPr>
              <a:pPr/>
              <a:t>‹#›</a:t>
            </a:fld>
            <a:endParaRPr lang="en-US">
              <a:solidFill>
                <a:srgbClr val="A1A1A1"/>
              </a:solidFill>
            </a:endParaRP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34850" y="914400"/>
            <a:ext cx="6093704" cy="395302"/>
          </a:xfrm>
        </p:spPr>
        <p:txBody>
          <a:bodyPr wrap="square" lIns="90000" tIns="46800" rIns="90000" bIns="46800">
            <a:noAutofit/>
          </a:bodyPr>
          <a:lstStyle>
            <a:lvl1pPr marL="0" indent="0">
              <a:spcBef>
                <a:spcPts val="830"/>
              </a:spcBef>
              <a:buFontTx/>
              <a:buNone/>
              <a:defRPr sz="1999" b="1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45804981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gh picture to the left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611" y="412625"/>
            <a:ext cx="6064892" cy="52540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8611" y="1514475"/>
            <a:ext cx="6081716" cy="4492626"/>
          </a:xfrm>
        </p:spPr>
        <p:txBody>
          <a:bodyPr>
            <a:noAutofit/>
          </a:bodyPr>
          <a:lstStyle>
            <a:lvl1pPr>
              <a:spcBef>
                <a:spcPts val="800"/>
              </a:spcBef>
              <a:defRPr sz="1799"/>
            </a:lvl1pPr>
            <a:lvl2pPr>
              <a:lnSpc>
                <a:spcPct val="105000"/>
              </a:lnSpc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31675" y="542926"/>
            <a:ext cx="4527621" cy="5464174"/>
          </a:xfrm>
        </p:spPr>
        <p:txBody>
          <a:bodyPr wrap="none" tIns="1080000" rtlCol="0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3CEEFAE-073D-426F-B1B3-DA068A342DA9}" type="slidenum">
              <a:rPr lang="en-US" smtClean="0">
                <a:solidFill>
                  <a:srgbClr val="A1A1A1"/>
                </a:solidFill>
              </a:rPr>
              <a:pPr/>
              <a:t>‹#›</a:t>
            </a:fld>
            <a:endParaRPr lang="en-US">
              <a:solidFill>
                <a:srgbClr val="A1A1A1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78611" y="914400"/>
            <a:ext cx="6064892" cy="395302"/>
          </a:xfrm>
        </p:spPr>
        <p:txBody>
          <a:bodyPr wrap="square" lIns="90000" tIns="46800" rIns="90000" bIns="46800">
            <a:noAutofit/>
          </a:bodyPr>
          <a:lstStyle>
            <a:lvl1pPr marL="0" indent="0">
              <a:spcBef>
                <a:spcPts val="830"/>
              </a:spcBef>
              <a:buFontTx/>
              <a:buNone/>
              <a:defRPr sz="1999" b="1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6118409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1825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31675" y="1514476"/>
            <a:ext cx="5300869" cy="4492625"/>
          </a:xfrm>
        </p:spPr>
        <p:txBody>
          <a:bodyPr wrap="none" tIns="1080000" rtlCol="0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357869" y="1514476"/>
            <a:ext cx="5302457" cy="4492625"/>
          </a:xfrm>
        </p:spPr>
        <p:txBody>
          <a:bodyPr wrap="none" tIns="1080000" rtlCol="0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3CEEFAE-073D-426F-B1B3-DA068A342DA9}" type="slidenum">
              <a:rPr lang="en-US" smtClean="0">
                <a:solidFill>
                  <a:srgbClr val="A1A1A1"/>
                </a:solidFill>
              </a:rPr>
              <a:pPr/>
              <a:t>‹#›</a:t>
            </a:fld>
            <a:endParaRPr lang="en-US">
              <a:solidFill>
                <a:srgbClr val="A1A1A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34850" y="914400"/>
            <a:ext cx="11125477" cy="395302"/>
          </a:xfrm>
        </p:spPr>
        <p:txBody>
          <a:bodyPr wrap="square" lIns="90000" tIns="46800" rIns="90000" bIns="46800">
            <a:noAutofit/>
          </a:bodyPr>
          <a:lstStyle>
            <a:lvl1pPr marL="0" indent="0">
              <a:spcBef>
                <a:spcPts val="830"/>
              </a:spcBef>
              <a:buFontTx/>
              <a:buNone/>
              <a:defRPr sz="1999" b="1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82396250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1675" y="1514476"/>
            <a:ext cx="11128651" cy="4492625"/>
          </a:xfrm>
        </p:spPr>
        <p:txBody>
          <a:bodyPr wrap="none" tIns="1080000" rtlCol="0">
            <a:normAutofit/>
          </a:bodyPr>
          <a:lstStyle>
            <a:lvl1pPr marL="0" indent="0" algn="ctr">
              <a:buNone/>
              <a:defRPr sz="19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EFAE-073D-426F-B1B3-DA068A342DA9}" type="slidenum">
              <a:rPr lang="en-US" smtClean="0">
                <a:solidFill>
                  <a:srgbClr val="A1A1A1"/>
                </a:solidFill>
              </a:rPr>
              <a:pPr/>
              <a:t>‹#›</a:t>
            </a:fld>
            <a:endParaRPr lang="en-US">
              <a:solidFill>
                <a:srgbClr val="A1A1A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34849" y="914400"/>
            <a:ext cx="11125478" cy="396000"/>
          </a:xfrm>
        </p:spPr>
        <p:txBody>
          <a:bodyPr>
            <a:noAutofit/>
          </a:bodyPr>
          <a:lstStyle>
            <a:lvl1pPr marL="0" indent="0">
              <a:spcBef>
                <a:spcPts val="830"/>
              </a:spcBef>
              <a:buFontTx/>
              <a:buNone/>
              <a:defRPr b="1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625578577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531674" y="542927"/>
            <a:ext cx="11128652" cy="5464174"/>
          </a:xfrm>
        </p:spPr>
        <p:txBody>
          <a:bodyPr wrap="none" tIns="1080000" rtlCol="0">
            <a:normAutofit/>
          </a:bodyPr>
          <a:lstStyle>
            <a:lvl1pPr marL="0" indent="0" algn="ctr">
              <a:buNone/>
              <a:defRPr sz="19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EFAE-073D-426F-B1B3-DA068A342DA9}" type="slidenum">
              <a:rPr lang="en-US" smtClean="0">
                <a:solidFill>
                  <a:srgbClr val="A1A1A1"/>
                </a:solidFill>
              </a:rPr>
              <a:pPr/>
              <a:t>‹#›</a:t>
            </a:fld>
            <a:endParaRPr lang="en-US">
              <a:solidFill>
                <a:srgbClr val="A1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335680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Fact box to the righ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849" y="1514476"/>
            <a:ext cx="6093707" cy="4492625"/>
          </a:xfrm>
        </p:spPr>
        <p:txBody>
          <a:bodyPr>
            <a:noAutofit/>
          </a:bodyPr>
          <a:lstStyle>
            <a:lvl1pPr>
              <a:spcBef>
                <a:spcPts val="800"/>
              </a:spcBef>
              <a:defRPr sz="1799"/>
            </a:lvl1pPr>
            <a:lvl2pPr>
              <a:lnSpc>
                <a:spcPct val="105000"/>
              </a:lnSpc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7"/>
          </p:nvPr>
        </p:nvSpPr>
        <p:spPr>
          <a:xfrm>
            <a:off x="7132370" y="1514476"/>
            <a:ext cx="4527957" cy="4492624"/>
          </a:xfrm>
          <a:solidFill>
            <a:schemeClr val="tx2"/>
          </a:solidFill>
        </p:spPr>
        <p:txBody>
          <a:bodyPr lIns="432000" tIns="360000" rIns="432000" bIns="360000">
            <a:noAutofit/>
          </a:bodyPr>
          <a:lstStyle>
            <a:lvl1pPr marL="0" indent="0">
              <a:buFontTx/>
              <a:buNone/>
              <a:defRPr sz="1799">
                <a:solidFill>
                  <a:schemeClr val="bg1"/>
                </a:solidFill>
              </a:defRPr>
            </a:lvl1pPr>
            <a:lvl2pPr marL="228531" indent="-217423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</a:defRPr>
            </a:lvl2pPr>
            <a:lvl3pPr marL="468173" indent="-228531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‒"/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3CEEFAE-073D-426F-B1B3-DA068A342DA9}" type="slidenum">
              <a:rPr lang="en-US" smtClean="0">
                <a:solidFill>
                  <a:srgbClr val="A1A1A1"/>
                </a:solidFill>
              </a:rPr>
              <a:pPr/>
              <a:t>‹#›</a:t>
            </a:fld>
            <a:endParaRPr lang="en-US">
              <a:solidFill>
                <a:srgbClr val="A1A1A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534849" y="914400"/>
            <a:ext cx="11125478" cy="396000"/>
          </a:xfrm>
        </p:spPr>
        <p:txBody>
          <a:bodyPr>
            <a:noAutofit/>
          </a:bodyPr>
          <a:lstStyle>
            <a:lvl1pPr marL="0" indent="0">
              <a:spcBef>
                <a:spcPts val="830"/>
              </a:spcBef>
              <a:buFontTx/>
              <a:buNone/>
              <a:defRPr b="1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83052633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 box to the left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8611" y="1514476"/>
            <a:ext cx="6081716" cy="4492625"/>
          </a:xfrm>
        </p:spPr>
        <p:txBody>
          <a:bodyPr>
            <a:noAutofit/>
          </a:bodyPr>
          <a:lstStyle>
            <a:lvl1pPr>
              <a:spcBef>
                <a:spcPts val="800"/>
              </a:spcBef>
              <a:defRPr sz="1799"/>
            </a:lvl1pPr>
            <a:lvl2pPr>
              <a:lnSpc>
                <a:spcPct val="105000"/>
              </a:lnSpc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7"/>
          </p:nvPr>
        </p:nvSpPr>
        <p:spPr>
          <a:xfrm>
            <a:off x="530750" y="1514475"/>
            <a:ext cx="4527621" cy="4492624"/>
          </a:xfrm>
          <a:solidFill>
            <a:schemeClr val="tx2"/>
          </a:solidFill>
        </p:spPr>
        <p:txBody>
          <a:bodyPr lIns="432000" tIns="360000" rIns="432000" bIns="360000">
            <a:noAutofit/>
          </a:bodyPr>
          <a:lstStyle>
            <a:lvl1pPr marL="0" indent="0">
              <a:buFontTx/>
              <a:buNone/>
              <a:defRPr sz="1799">
                <a:solidFill>
                  <a:schemeClr val="bg1"/>
                </a:solidFill>
              </a:defRPr>
            </a:lvl1pPr>
            <a:lvl2pPr marL="228531" indent="-217423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</a:defRPr>
            </a:lvl2pPr>
            <a:lvl3pPr marL="468173" indent="-228531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‒"/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3CEEFAE-073D-426F-B1B3-DA068A342DA9}" type="slidenum">
              <a:rPr lang="en-US" smtClean="0">
                <a:solidFill>
                  <a:srgbClr val="A1A1A1"/>
                </a:solidFill>
              </a:rPr>
              <a:pPr/>
              <a:t>‹#›</a:t>
            </a:fld>
            <a:endParaRPr lang="en-US">
              <a:solidFill>
                <a:srgbClr val="A1A1A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534849" y="914400"/>
            <a:ext cx="11125478" cy="396000"/>
          </a:xfrm>
        </p:spPr>
        <p:txBody>
          <a:bodyPr>
            <a:noAutofit/>
          </a:bodyPr>
          <a:lstStyle>
            <a:lvl1pPr marL="0" indent="0">
              <a:spcBef>
                <a:spcPts val="830"/>
              </a:spcBef>
              <a:buFontTx/>
              <a:buNone/>
              <a:defRPr b="1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0624485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31674" y="542927"/>
            <a:ext cx="11128652" cy="54641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967" tIns="107972" rIns="107972" bIns="107972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</a:pPr>
            <a:endParaRPr lang="en-US" sz="1600" dirty="0" err="1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512000" y="2609748"/>
            <a:ext cx="9189867" cy="556179"/>
          </a:xfrm>
        </p:spPr>
        <p:txBody>
          <a:bodyPr wrap="square" anchor="ctr" anchorCtr="0">
            <a:noAutofit/>
          </a:bodyPr>
          <a:lstStyle>
            <a:lvl1pPr algn="ctr">
              <a:defRPr sz="2999" b="1" cap="all" baseline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1512000" y="3518760"/>
            <a:ext cx="9189867" cy="433965"/>
          </a:xfrm>
        </p:spPr>
        <p:txBody>
          <a:bodyPr wrap="square" anchor="t" anchorCtr="0">
            <a:noAutofit/>
          </a:bodyPr>
          <a:lstStyle>
            <a:lvl1pPr marL="0" indent="0" algn="ctr">
              <a:buNone/>
              <a:defRPr sz="2399" b="0">
                <a:solidFill>
                  <a:schemeClr val="bg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EFAE-073D-426F-B1B3-DA068A342DA9}" type="slidenum">
              <a:rPr lang="en-US" smtClean="0">
                <a:solidFill>
                  <a:srgbClr val="A1A1A1"/>
                </a:solidFill>
              </a:rPr>
              <a:pPr/>
              <a:t>‹#›</a:t>
            </a:fld>
            <a:endParaRPr lang="en-US">
              <a:solidFill>
                <a:srgbClr val="A1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8122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28233"/>
            <a:ext cx="10363200" cy="831600"/>
          </a:xfrm>
        </p:spPr>
        <p:txBody>
          <a:bodyPr anchor="ctr" anchorCtr="0">
            <a:noAutofit/>
          </a:bodyPr>
          <a:lstStyle>
            <a:lvl1pPr algn="ctr">
              <a:defRPr sz="4799" b="0" i="1" cap="none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163" y="3773239"/>
            <a:ext cx="10363675" cy="517065"/>
          </a:xfrm>
        </p:spPr>
        <p:txBody>
          <a:bodyPr>
            <a:noAutofit/>
          </a:bodyPr>
          <a:lstStyle>
            <a:lvl1pPr marL="0" indent="0" algn="ctr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EFAE-073D-426F-B1B3-DA068A342DA9}" type="slidenum">
              <a:rPr lang="en-US" smtClean="0">
                <a:solidFill>
                  <a:srgbClr val="A1A1A1"/>
                </a:solidFill>
              </a:rPr>
              <a:pPr/>
              <a:t>‹#›</a:t>
            </a:fld>
            <a:endParaRPr lang="en-US">
              <a:solidFill>
                <a:srgbClr val="A1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380951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828324" y="1560734"/>
            <a:ext cx="8554402" cy="4633691"/>
          </a:xfrm>
        </p:spPr>
        <p:txBody>
          <a:bodyPr lIns="0" rIns="0"/>
          <a:lstStyle>
            <a:lvl1pPr marL="342797" indent="-342797">
              <a:buFont typeface="+mj-lt"/>
              <a:buAutoNum type="arabicPeriod"/>
              <a:defRPr/>
            </a:lvl1pPr>
            <a:lvl2pPr marL="637984" indent="-274556">
              <a:defRPr/>
            </a:lvl2pPr>
            <a:lvl3pPr marL="885559" indent="-233293">
              <a:defRPr/>
            </a:lvl3pPr>
            <a:lvl4pPr marL="1102982" indent="-217423">
              <a:defRPr/>
            </a:lvl4pPr>
            <a:lvl5pPr marL="1306121" indent="-188856"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617" y="801875"/>
            <a:ext cx="8568109" cy="525401"/>
          </a:xfrm>
        </p:spPr>
        <p:txBody>
          <a:bodyPr anchor="b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3CEEFAE-073D-426F-B1B3-DA068A342DA9}" type="slidenum">
              <a:rPr lang="en-US" smtClean="0">
                <a:solidFill>
                  <a:srgbClr val="A1A1A1"/>
                </a:solidFill>
              </a:rPr>
              <a:pPr/>
              <a:t>‹#›</a:t>
            </a:fld>
            <a:endParaRPr lang="en-US">
              <a:solidFill>
                <a:srgbClr val="A1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671880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and Prom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1947166" y="2215680"/>
            <a:ext cx="8297669" cy="16196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107135" tIns="107135" rIns="108850" bIns="54425" anchor="ctr"/>
          <a:lstStyle/>
          <a:p>
            <a:pPr algn="ctr">
              <a:lnSpc>
                <a:spcPct val="90000"/>
              </a:lnSpc>
              <a:spcBef>
                <a:spcPts val="1785"/>
              </a:spcBef>
              <a:buClr>
                <a:srgbClr val="0099CC"/>
              </a:buClr>
            </a:pPr>
            <a:r>
              <a:rPr lang="en-GB" sz="3999" b="1" i="1" dirty="0">
                <a:solidFill>
                  <a:srgbClr val="0099CC"/>
                </a:solidFill>
              </a:rPr>
              <a:t>COMMITTED TO</a:t>
            </a:r>
            <a:br>
              <a:rPr lang="en-GB" sz="3999" b="1" i="1" dirty="0">
                <a:solidFill>
                  <a:srgbClr val="0099CC"/>
                </a:solidFill>
              </a:rPr>
            </a:br>
            <a:r>
              <a:rPr lang="en-GB" sz="3999" b="1" i="1" dirty="0">
                <a:solidFill>
                  <a:srgbClr val="0099CC"/>
                </a:solidFill>
              </a:rPr>
              <a:t>SUSTAINABLE</a:t>
            </a:r>
            <a:r>
              <a:rPr lang="en-GB" sz="6598" b="1" i="1" dirty="0">
                <a:solidFill>
                  <a:srgbClr val="0099CC"/>
                </a:solidFill>
              </a:rPr>
              <a:t> </a:t>
            </a:r>
            <a:r>
              <a:rPr lang="en-GB" sz="3999" b="1" i="1" dirty="0">
                <a:solidFill>
                  <a:srgbClr val="0099CC"/>
                </a:solidFill>
              </a:rPr>
              <a:t>PRODUCTIVITY.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EFAE-073D-426F-B1B3-DA068A342DA9}" type="slidenum">
              <a:rPr lang="en-US" smtClean="0">
                <a:solidFill>
                  <a:srgbClr val="A1A1A1"/>
                </a:solidFill>
              </a:rPr>
              <a:pPr/>
              <a:t>‹#›</a:t>
            </a:fld>
            <a:endParaRPr lang="en-US">
              <a:solidFill>
                <a:srgbClr val="A1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756615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Y:\Jobb\AC_AB_041\J-1206_Feb-10_Mall\jpg\Logga_stor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2102" y="1470028"/>
            <a:ext cx="6816625" cy="34268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703101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Bottom Righ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W:\1_Aktuellt\1_JOBB_Pågående\AC_AB_041\J-2106_C_Dec-13_PowerPoint_mall_MB\jpg\Blue box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5872495" y="3563155"/>
            <a:ext cx="5792866" cy="2773363"/>
          </a:xfrm>
          <a:prstGeom prst="rect">
            <a:avLst/>
          </a:prstGeom>
          <a:noFill/>
          <a:ln w="952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0"/>
          </p:nvPr>
        </p:nvSpPr>
        <p:spPr>
          <a:xfrm>
            <a:off x="-9142" y="-9144"/>
            <a:ext cx="12210284" cy="6876287"/>
          </a:xfrm>
          <a:custGeom>
            <a:avLst/>
            <a:gdLst/>
            <a:ahLst/>
            <a:cxnLst/>
            <a:rect l="l" t="t" r="r" b="b"/>
            <a:pathLst>
              <a:path w="12213464" h="6876287">
                <a:moveTo>
                  <a:pt x="5887656" y="3578584"/>
                </a:moveTo>
                <a:lnTo>
                  <a:pt x="5887656" y="6336918"/>
                </a:lnTo>
                <a:lnTo>
                  <a:pt x="11672508" y="6336918"/>
                </a:lnTo>
                <a:lnTo>
                  <a:pt x="11672508" y="3578584"/>
                </a:lnTo>
                <a:close/>
                <a:moveTo>
                  <a:pt x="0" y="0"/>
                </a:moveTo>
                <a:lnTo>
                  <a:pt x="12213464" y="0"/>
                </a:lnTo>
                <a:lnTo>
                  <a:pt x="12213464" y="6876287"/>
                </a:lnTo>
                <a:lnTo>
                  <a:pt x="0" y="6876287"/>
                </a:lnTo>
                <a:close/>
              </a:path>
            </a:pathLst>
          </a:custGeom>
        </p:spPr>
        <p:txBody>
          <a:bodyPr wrap="none" tIns="2880000" rtlCol="0">
            <a:normAutofit/>
          </a:bodyPr>
          <a:lstStyle>
            <a:lvl1pPr marL="0" marR="0" indent="0" algn="ctr" defTabSz="914126" rtl="0" eaLnBrk="1" fontAlgn="base" latinLnBrk="0" hangingPunct="1">
              <a:lnSpc>
                <a:spcPct val="105000"/>
              </a:lnSpc>
              <a:spcBef>
                <a:spcPts val="1188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9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pPr marL="0" marR="0" lvl="0" indent="0" algn="ctr" defTabSz="914126" rtl="0" eaLnBrk="1" fontAlgn="base" latinLnBrk="0" hangingPunct="1">
              <a:lnSpc>
                <a:spcPct val="105000"/>
              </a:lnSpc>
              <a:spcBef>
                <a:spcPts val="1188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164905" y="3720228"/>
            <a:ext cx="5210254" cy="1387176"/>
          </a:xfrm>
        </p:spPr>
        <p:txBody>
          <a:bodyPr wrap="square" anchor="t" anchorCtr="0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164904" y="5215653"/>
            <a:ext cx="3825653" cy="878189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800"/>
              </a:spcBef>
              <a:buNone/>
              <a:defRPr sz="1400" b="0" baseline="0">
                <a:solidFill>
                  <a:schemeClr val="bg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subtitle, author name and date</a:t>
            </a:r>
          </a:p>
        </p:txBody>
      </p:sp>
    </p:spTree>
    <p:extLst>
      <p:ext uri="{BB962C8B-B14F-4D97-AF65-F5344CB8AC3E}">
        <p14:creationId xmlns:p14="http://schemas.microsoft.com/office/powerpoint/2010/main" val="1067409745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to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913" y="1514476"/>
            <a:ext cx="6093641" cy="4492625"/>
          </a:xfrm>
        </p:spPr>
        <p:txBody>
          <a:bodyPr>
            <a:noAutofit/>
          </a:bodyPr>
          <a:lstStyle>
            <a:lvl1pPr>
              <a:spcBef>
                <a:spcPts val="800"/>
              </a:spcBef>
              <a:defRPr sz="1799"/>
            </a:lvl1pPr>
            <a:lvl2pPr>
              <a:lnSpc>
                <a:spcPct val="105000"/>
              </a:lnSpc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132368" y="1514476"/>
            <a:ext cx="4527958" cy="4492625"/>
          </a:xfrm>
        </p:spPr>
        <p:txBody>
          <a:bodyPr wrap="none" tIns="1080000" rtlCol="0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3CEEFAE-073D-426F-B1B3-DA068A342DA9}" type="slidenum">
              <a:rPr lang="en-US" smtClean="0">
                <a:solidFill>
                  <a:srgbClr val="A1A1A1"/>
                </a:solidFill>
              </a:rPr>
              <a:pPr/>
              <a:t>‹#›</a:t>
            </a:fld>
            <a:endParaRPr lang="en-US">
              <a:solidFill>
                <a:srgbClr val="A1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617285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to the lef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8611" y="1514476"/>
            <a:ext cx="6081715" cy="4492624"/>
          </a:xfrm>
        </p:spPr>
        <p:txBody>
          <a:bodyPr>
            <a:noAutofit/>
          </a:bodyPr>
          <a:lstStyle>
            <a:lvl1pPr>
              <a:spcBef>
                <a:spcPts val="800"/>
              </a:spcBef>
              <a:defRPr sz="1799"/>
            </a:lvl1pPr>
            <a:lvl2pPr>
              <a:lnSpc>
                <a:spcPct val="105000"/>
              </a:lnSpc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34913" y="1514476"/>
            <a:ext cx="4522796" cy="4492625"/>
          </a:xfrm>
        </p:spPr>
        <p:txBody>
          <a:bodyPr wrap="none" tIns="1080000" rtlCol="0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3CEEFAE-073D-426F-B1B3-DA068A342DA9}" type="slidenum">
              <a:rPr lang="en-US" smtClean="0">
                <a:solidFill>
                  <a:srgbClr val="A1A1A1"/>
                </a:solidFill>
              </a:rPr>
              <a:pPr/>
              <a:t>‹#›</a:t>
            </a:fld>
            <a:endParaRPr lang="en-US">
              <a:solidFill>
                <a:srgbClr val="A1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08531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31675" y="1514476"/>
            <a:ext cx="5300869" cy="4492625"/>
          </a:xfrm>
        </p:spPr>
        <p:txBody>
          <a:bodyPr wrap="none" tIns="1080000" rtlCol="0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357869" y="1514476"/>
            <a:ext cx="5302457" cy="4492625"/>
          </a:xfrm>
        </p:spPr>
        <p:txBody>
          <a:bodyPr wrap="none" tIns="1080000" rtlCol="0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3CEEFAE-073D-426F-B1B3-DA068A342DA9}" type="slidenum">
              <a:rPr lang="en-US" smtClean="0">
                <a:solidFill>
                  <a:srgbClr val="A1A1A1"/>
                </a:solidFill>
              </a:rPr>
              <a:pPr/>
              <a:t>‹#›</a:t>
            </a:fld>
            <a:endParaRPr lang="en-US">
              <a:solidFill>
                <a:srgbClr val="A1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042536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1675" y="1514476"/>
            <a:ext cx="11128651" cy="4492625"/>
          </a:xfrm>
        </p:spPr>
        <p:txBody>
          <a:bodyPr wrap="none" tIns="1080000" rtlCol="0">
            <a:normAutofit/>
          </a:bodyPr>
          <a:lstStyle>
            <a:lvl1pPr marL="0" indent="0" algn="ctr">
              <a:buNone/>
              <a:defRPr sz="19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EFAE-073D-426F-B1B3-DA068A342DA9}" type="slidenum">
              <a:rPr lang="en-US" smtClean="0">
                <a:solidFill>
                  <a:srgbClr val="A1A1A1"/>
                </a:solidFill>
              </a:rPr>
              <a:pPr/>
              <a:t>‹#›</a:t>
            </a:fld>
            <a:endParaRPr lang="en-US">
              <a:solidFill>
                <a:srgbClr val="A1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416022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913" y="1514476"/>
            <a:ext cx="11125414" cy="44926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EFAE-073D-426F-B1B3-DA068A342DA9}" type="slidenum">
              <a:rPr lang="en-US" smtClean="0">
                <a:solidFill>
                  <a:srgbClr val="A1A1A1"/>
                </a:solidFill>
              </a:rPr>
              <a:pPr/>
              <a:t>‹#›</a:t>
            </a:fld>
            <a:endParaRPr lang="en-US">
              <a:solidFill>
                <a:srgbClr val="A1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8805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546100"/>
            <a:ext cx="2821126" cy="5461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849" y="546100"/>
            <a:ext cx="8101151" cy="54610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EFAE-073D-426F-B1B3-DA068A342DA9}" type="slidenum">
              <a:rPr lang="en-US" smtClean="0">
                <a:solidFill>
                  <a:srgbClr val="A1A1A1"/>
                </a:solidFill>
              </a:rPr>
              <a:pPr/>
              <a:t>‹#›</a:t>
            </a:fld>
            <a:endParaRPr lang="en-US">
              <a:solidFill>
                <a:srgbClr val="A1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1622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78368" y="369888"/>
            <a:ext cx="11273366" cy="5191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9317" y="1497015"/>
            <a:ext cx="5535083" cy="2033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1" y="1497015"/>
            <a:ext cx="5535084" cy="2033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317" y="3683002"/>
            <a:ext cx="5535083" cy="2035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1" y="3683002"/>
            <a:ext cx="5535084" cy="2035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CF121-A787-49B3-B177-6C3DE1E6BF71}" type="slidenum">
              <a:rPr lang="en-US">
                <a:solidFill>
                  <a:srgbClr val="A1A1A1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A1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858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Bottom Right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W:\1_Aktuellt\1_JOBB_Pågående\AC_AB_041\J-2106_C_Dec-13_PowerPoint_mall_MB\jpg\White box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5867461" y="3563155"/>
            <a:ext cx="5792866" cy="2773362"/>
          </a:xfrm>
          <a:prstGeom prst="rect">
            <a:avLst/>
          </a:prstGeom>
          <a:noFill/>
          <a:ln w="952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0"/>
          </p:nvPr>
        </p:nvSpPr>
        <p:spPr>
          <a:xfrm>
            <a:off x="-9142" y="-9144"/>
            <a:ext cx="12210284" cy="6876287"/>
          </a:xfrm>
          <a:custGeom>
            <a:avLst/>
            <a:gdLst/>
            <a:ahLst/>
            <a:cxnLst/>
            <a:rect l="l" t="t" r="r" b="b"/>
            <a:pathLst>
              <a:path w="12213464" h="6876287">
                <a:moveTo>
                  <a:pt x="5887656" y="3578584"/>
                </a:moveTo>
                <a:lnTo>
                  <a:pt x="5887656" y="6336918"/>
                </a:lnTo>
                <a:lnTo>
                  <a:pt x="11672508" y="6336918"/>
                </a:lnTo>
                <a:lnTo>
                  <a:pt x="11672508" y="3578584"/>
                </a:lnTo>
                <a:close/>
                <a:moveTo>
                  <a:pt x="0" y="0"/>
                </a:moveTo>
                <a:lnTo>
                  <a:pt x="12213464" y="0"/>
                </a:lnTo>
                <a:lnTo>
                  <a:pt x="12213464" y="6876287"/>
                </a:lnTo>
                <a:lnTo>
                  <a:pt x="0" y="6876287"/>
                </a:lnTo>
                <a:close/>
              </a:path>
            </a:pathLst>
          </a:custGeom>
        </p:spPr>
        <p:txBody>
          <a:bodyPr wrap="none" tIns="2880000" rtlCol="0">
            <a:normAutofit/>
          </a:bodyPr>
          <a:lstStyle>
            <a:lvl1pPr marL="0" marR="0" indent="0" algn="ctr" defTabSz="914126" rtl="0" eaLnBrk="1" fontAlgn="base" latinLnBrk="0" hangingPunct="1">
              <a:lnSpc>
                <a:spcPct val="105000"/>
              </a:lnSpc>
              <a:spcBef>
                <a:spcPts val="1188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9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pPr marL="0" marR="0" lvl="0" indent="0" algn="ctr" defTabSz="914126" rtl="0" eaLnBrk="1" fontAlgn="base" latinLnBrk="0" hangingPunct="1">
              <a:lnSpc>
                <a:spcPct val="105000"/>
              </a:lnSpc>
              <a:spcBef>
                <a:spcPts val="1188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164905" y="3720229"/>
            <a:ext cx="5210254" cy="1402635"/>
          </a:xfrm>
        </p:spPr>
        <p:txBody>
          <a:bodyPr wrap="square" anchor="t" anchorCtr="0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164904" y="5232401"/>
            <a:ext cx="3825653" cy="861441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800"/>
              </a:spcBef>
              <a:buNone/>
              <a:defRPr sz="1400" b="0" baseline="0">
                <a:solidFill>
                  <a:schemeClr val="tx2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subtitle, author name and date</a:t>
            </a:r>
          </a:p>
        </p:txBody>
      </p:sp>
    </p:spTree>
    <p:extLst>
      <p:ext uri="{BB962C8B-B14F-4D97-AF65-F5344CB8AC3E}">
        <p14:creationId xmlns:p14="http://schemas.microsoft.com/office/powerpoint/2010/main" val="289040148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Top Righ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W:\1_Aktuellt\1_JOBB_Pågående\AC_AB_041\J-2106_C_Dec-13_PowerPoint_mall_MB\jpg\Blue box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5872495" y="533891"/>
            <a:ext cx="5792866" cy="2773363"/>
          </a:xfrm>
          <a:prstGeom prst="rect">
            <a:avLst/>
          </a:prstGeom>
          <a:noFill/>
          <a:ln w="952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icture Placeholder 2"/>
          <p:cNvSpPr>
            <a:spLocks noGrp="1"/>
          </p:cNvSpPr>
          <p:nvPr>
            <p:ph type="pic" idx="10"/>
          </p:nvPr>
        </p:nvSpPr>
        <p:spPr>
          <a:xfrm>
            <a:off x="-9142" y="-9144"/>
            <a:ext cx="12210284" cy="6876287"/>
          </a:xfrm>
          <a:custGeom>
            <a:avLst/>
            <a:gdLst/>
            <a:ahLst/>
            <a:cxnLst/>
            <a:rect l="l" t="t" r="r" b="b"/>
            <a:pathLst>
              <a:path w="12213464" h="6876287">
                <a:moveTo>
                  <a:pt x="5887656" y="552069"/>
                </a:moveTo>
                <a:lnTo>
                  <a:pt x="5887656" y="3310403"/>
                </a:lnTo>
                <a:lnTo>
                  <a:pt x="11672508" y="3310403"/>
                </a:lnTo>
                <a:lnTo>
                  <a:pt x="11672508" y="552069"/>
                </a:lnTo>
                <a:close/>
                <a:moveTo>
                  <a:pt x="0" y="0"/>
                </a:moveTo>
                <a:lnTo>
                  <a:pt x="12213464" y="0"/>
                </a:lnTo>
                <a:lnTo>
                  <a:pt x="12213464" y="6876287"/>
                </a:lnTo>
                <a:lnTo>
                  <a:pt x="0" y="6876287"/>
                </a:lnTo>
                <a:close/>
              </a:path>
            </a:pathLst>
          </a:custGeom>
        </p:spPr>
        <p:txBody>
          <a:bodyPr wrap="none" tIns="3600000" rtlCol="0">
            <a:normAutofit/>
          </a:bodyPr>
          <a:lstStyle>
            <a:lvl1pPr marL="0" marR="0" indent="0" algn="ctr" defTabSz="914126" rtl="0" eaLnBrk="1" fontAlgn="base" latinLnBrk="0" hangingPunct="1">
              <a:lnSpc>
                <a:spcPct val="105000"/>
              </a:lnSpc>
              <a:spcBef>
                <a:spcPts val="1188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9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pPr marL="0" marR="0" lvl="0" indent="0" algn="ctr" defTabSz="914126" rtl="0" eaLnBrk="1" fontAlgn="base" latinLnBrk="0" hangingPunct="1">
              <a:lnSpc>
                <a:spcPct val="105000"/>
              </a:lnSpc>
              <a:spcBef>
                <a:spcPts val="1188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164905" y="693712"/>
            <a:ext cx="5210254" cy="1387176"/>
          </a:xfrm>
        </p:spPr>
        <p:txBody>
          <a:bodyPr wrap="square" anchor="t" anchorCtr="0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164904" y="2209801"/>
            <a:ext cx="3825653" cy="857525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800"/>
              </a:spcBef>
              <a:buNone/>
              <a:defRPr sz="1400" b="0" baseline="0">
                <a:solidFill>
                  <a:schemeClr val="bg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subtitle, author name and date</a:t>
            </a:r>
          </a:p>
        </p:txBody>
      </p:sp>
    </p:spTree>
    <p:extLst>
      <p:ext uri="{BB962C8B-B14F-4D97-AF65-F5344CB8AC3E}">
        <p14:creationId xmlns:p14="http://schemas.microsoft.com/office/powerpoint/2010/main" val="2837300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Top Right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W:\1_Aktuellt\1_JOBB_Pågående\AC_AB_041\J-2106_C_Dec-13_PowerPoint_mall_MB\jpg\White box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5872495" y="533890"/>
            <a:ext cx="5792866" cy="2773362"/>
          </a:xfrm>
          <a:prstGeom prst="rect">
            <a:avLst/>
          </a:prstGeom>
          <a:noFill/>
          <a:ln w="952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Picture Placeholder 2"/>
          <p:cNvSpPr>
            <a:spLocks noGrp="1"/>
          </p:cNvSpPr>
          <p:nvPr>
            <p:ph type="pic" idx="10"/>
          </p:nvPr>
        </p:nvSpPr>
        <p:spPr>
          <a:xfrm>
            <a:off x="-9142" y="-9144"/>
            <a:ext cx="12210284" cy="6876287"/>
          </a:xfrm>
          <a:custGeom>
            <a:avLst/>
            <a:gdLst/>
            <a:ahLst/>
            <a:cxnLst/>
            <a:rect l="l" t="t" r="r" b="b"/>
            <a:pathLst>
              <a:path w="12213464" h="6876287">
                <a:moveTo>
                  <a:pt x="5887656" y="552069"/>
                </a:moveTo>
                <a:lnTo>
                  <a:pt x="5887656" y="3310403"/>
                </a:lnTo>
                <a:lnTo>
                  <a:pt x="11672508" y="3310403"/>
                </a:lnTo>
                <a:lnTo>
                  <a:pt x="11672508" y="552069"/>
                </a:lnTo>
                <a:close/>
                <a:moveTo>
                  <a:pt x="0" y="0"/>
                </a:moveTo>
                <a:lnTo>
                  <a:pt x="12213464" y="0"/>
                </a:lnTo>
                <a:lnTo>
                  <a:pt x="12213464" y="6876287"/>
                </a:lnTo>
                <a:lnTo>
                  <a:pt x="0" y="6876287"/>
                </a:lnTo>
                <a:close/>
              </a:path>
            </a:pathLst>
          </a:custGeom>
        </p:spPr>
        <p:txBody>
          <a:bodyPr wrap="none" tIns="3600000" rtlCol="0">
            <a:normAutofit/>
          </a:bodyPr>
          <a:lstStyle>
            <a:lvl1pPr marL="0" marR="0" indent="0" algn="ctr" defTabSz="914126" rtl="0" eaLnBrk="1" fontAlgn="base" latinLnBrk="0" hangingPunct="1">
              <a:lnSpc>
                <a:spcPct val="105000"/>
              </a:lnSpc>
              <a:spcBef>
                <a:spcPts val="1188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9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pPr marL="0" marR="0" lvl="0" indent="0" algn="ctr" defTabSz="914126" rtl="0" eaLnBrk="1" fontAlgn="base" latinLnBrk="0" hangingPunct="1">
              <a:lnSpc>
                <a:spcPct val="105000"/>
              </a:lnSpc>
              <a:spcBef>
                <a:spcPts val="1188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164905" y="693712"/>
            <a:ext cx="5210254" cy="1397026"/>
          </a:xfrm>
        </p:spPr>
        <p:txBody>
          <a:bodyPr wrap="square" anchor="t" anchorCtr="0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164904" y="2198689"/>
            <a:ext cx="3825653" cy="868637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800"/>
              </a:spcBef>
              <a:buNone/>
              <a:defRPr sz="1400" b="0" baseline="0">
                <a:solidFill>
                  <a:schemeClr val="tx2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subtitle, author name and date</a:t>
            </a:r>
          </a:p>
        </p:txBody>
      </p:sp>
    </p:spTree>
    <p:extLst>
      <p:ext uri="{BB962C8B-B14F-4D97-AF65-F5344CB8AC3E}">
        <p14:creationId xmlns:p14="http://schemas.microsoft.com/office/powerpoint/2010/main" val="251916046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Top Lef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W:\1_Aktuellt\1_JOBB_Pågående\AC_AB_041\J-2106_C_Dec-13_PowerPoint_mall_MB\jpg\Blue box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537083" y="533891"/>
            <a:ext cx="5792866" cy="2773363"/>
          </a:xfrm>
          <a:prstGeom prst="rect">
            <a:avLst/>
          </a:prstGeom>
          <a:noFill/>
          <a:ln w="952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icture Placeholder 2"/>
          <p:cNvSpPr>
            <a:spLocks noGrp="1"/>
          </p:cNvSpPr>
          <p:nvPr>
            <p:ph type="pic" idx="10"/>
          </p:nvPr>
        </p:nvSpPr>
        <p:spPr>
          <a:xfrm>
            <a:off x="-9142" y="-9144"/>
            <a:ext cx="12210284" cy="6876287"/>
          </a:xfrm>
          <a:custGeom>
            <a:avLst/>
            <a:gdLst/>
            <a:ahLst/>
            <a:cxnLst/>
            <a:rect l="l" t="t" r="r" b="b"/>
            <a:pathLst>
              <a:path w="12213464" h="6876287">
                <a:moveTo>
                  <a:pt x="555245" y="552069"/>
                </a:moveTo>
                <a:lnTo>
                  <a:pt x="555245" y="3310403"/>
                </a:lnTo>
                <a:lnTo>
                  <a:pt x="6340097" y="3310403"/>
                </a:lnTo>
                <a:lnTo>
                  <a:pt x="6340097" y="552069"/>
                </a:lnTo>
                <a:close/>
                <a:moveTo>
                  <a:pt x="0" y="0"/>
                </a:moveTo>
                <a:lnTo>
                  <a:pt x="12213464" y="0"/>
                </a:lnTo>
                <a:lnTo>
                  <a:pt x="12213464" y="6876287"/>
                </a:lnTo>
                <a:lnTo>
                  <a:pt x="0" y="6876287"/>
                </a:lnTo>
                <a:close/>
              </a:path>
            </a:pathLst>
          </a:custGeom>
        </p:spPr>
        <p:txBody>
          <a:bodyPr wrap="none" tIns="3600000" rtlCol="0">
            <a:normAutofit/>
          </a:bodyPr>
          <a:lstStyle>
            <a:lvl1pPr marL="0" marR="0" indent="0" algn="ctr" defTabSz="914126" rtl="0" eaLnBrk="1" fontAlgn="base" latinLnBrk="0" hangingPunct="1">
              <a:lnSpc>
                <a:spcPct val="105000"/>
              </a:lnSpc>
              <a:spcBef>
                <a:spcPts val="1188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9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pPr marL="0" marR="0" lvl="0" indent="0" algn="ctr" defTabSz="914126" rtl="0" eaLnBrk="1" fontAlgn="base" latinLnBrk="0" hangingPunct="1">
              <a:lnSpc>
                <a:spcPct val="105000"/>
              </a:lnSpc>
              <a:spcBef>
                <a:spcPts val="1188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33882" y="693712"/>
            <a:ext cx="5210254" cy="1397026"/>
          </a:xfrm>
        </p:spPr>
        <p:txBody>
          <a:bodyPr wrap="square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33881" y="2198689"/>
            <a:ext cx="3825653" cy="868637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800"/>
              </a:spcBef>
              <a:buNone/>
              <a:defRPr sz="1400" b="0" baseline="0">
                <a:solidFill>
                  <a:schemeClr val="bg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subtitle, author name and date</a:t>
            </a:r>
          </a:p>
        </p:txBody>
      </p:sp>
    </p:spTree>
    <p:extLst>
      <p:ext uri="{BB962C8B-B14F-4D97-AF65-F5344CB8AC3E}">
        <p14:creationId xmlns:p14="http://schemas.microsoft.com/office/powerpoint/2010/main" val="266511884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Top Left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W:\1_Aktuellt\1_JOBB_Pågående\AC_AB_041\J-2106_C_Dec-13_PowerPoint_mall_MB\jpg\White box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537083" y="533890"/>
            <a:ext cx="5792866" cy="2773362"/>
          </a:xfrm>
          <a:prstGeom prst="rect">
            <a:avLst/>
          </a:prstGeom>
          <a:noFill/>
          <a:ln w="952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icture Placeholder 2"/>
          <p:cNvSpPr>
            <a:spLocks noGrp="1"/>
          </p:cNvSpPr>
          <p:nvPr>
            <p:ph type="pic" idx="10"/>
          </p:nvPr>
        </p:nvSpPr>
        <p:spPr>
          <a:xfrm>
            <a:off x="-9142" y="-9144"/>
            <a:ext cx="12210284" cy="6876287"/>
          </a:xfrm>
          <a:custGeom>
            <a:avLst/>
            <a:gdLst/>
            <a:ahLst/>
            <a:cxnLst/>
            <a:rect l="l" t="t" r="r" b="b"/>
            <a:pathLst>
              <a:path w="12213464" h="6876287">
                <a:moveTo>
                  <a:pt x="555245" y="552069"/>
                </a:moveTo>
                <a:lnTo>
                  <a:pt x="555245" y="3310403"/>
                </a:lnTo>
                <a:lnTo>
                  <a:pt x="6340097" y="3310403"/>
                </a:lnTo>
                <a:lnTo>
                  <a:pt x="6340097" y="552069"/>
                </a:lnTo>
                <a:close/>
                <a:moveTo>
                  <a:pt x="0" y="0"/>
                </a:moveTo>
                <a:lnTo>
                  <a:pt x="12213464" y="0"/>
                </a:lnTo>
                <a:lnTo>
                  <a:pt x="12213464" y="6876287"/>
                </a:lnTo>
                <a:lnTo>
                  <a:pt x="0" y="6876287"/>
                </a:lnTo>
                <a:close/>
              </a:path>
            </a:pathLst>
          </a:custGeom>
        </p:spPr>
        <p:txBody>
          <a:bodyPr wrap="none" tIns="3600000" rtlCol="0">
            <a:normAutofit/>
          </a:bodyPr>
          <a:lstStyle>
            <a:lvl1pPr marL="0" marR="0" indent="0" algn="ctr" defTabSz="914126" rtl="0" eaLnBrk="1" fontAlgn="base" latinLnBrk="0" hangingPunct="1">
              <a:lnSpc>
                <a:spcPct val="105000"/>
              </a:lnSpc>
              <a:spcBef>
                <a:spcPts val="1188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9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pPr marL="0" marR="0" lvl="0" indent="0" algn="ctr" defTabSz="914126" rtl="0" eaLnBrk="1" fontAlgn="base" latinLnBrk="0" hangingPunct="1">
              <a:lnSpc>
                <a:spcPct val="105000"/>
              </a:lnSpc>
              <a:spcBef>
                <a:spcPts val="1188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33882" y="693712"/>
            <a:ext cx="5210254" cy="1397026"/>
          </a:xfrm>
        </p:spPr>
        <p:txBody>
          <a:bodyPr wrap="square" anchor="t" anchorCtr="0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33881" y="2198689"/>
            <a:ext cx="3825653" cy="868637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800"/>
              </a:spcBef>
              <a:buNone/>
              <a:defRPr sz="1400" b="0" baseline="0">
                <a:solidFill>
                  <a:schemeClr val="tx2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subtitle, author name and date</a:t>
            </a:r>
          </a:p>
        </p:txBody>
      </p:sp>
    </p:spTree>
    <p:extLst>
      <p:ext uri="{BB962C8B-B14F-4D97-AF65-F5344CB8AC3E}">
        <p14:creationId xmlns:p14="http://schemas.microsoft.com/office/powerpoint/2010/main" val="94558087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24.xml"/><Relationship Id="rId34" Type="http://schemas.openxmlformats.org/officeDocument/2006/relationships/slideLayout" Target="../slideLayouts/slideLayout37.xml"/><Relationship Id="rId42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9" Type="http://schemas.openxmlformats.org/officeDocument/2006/relationships/slideLayout" Target="../slideLayouts/slideLayout3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32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40.xml"/><Relationship Id="rId40" Type="http://schemas.openxmlformats.org/officeDocument/2006/relationships/slideLayout" Target="../slideLayouts/slideLayout43.xml"/><Relationship Id="rId45" Type="http://schemas.openxmlformats.org/officeDocument/2006/relationships/image" Target="../media/image4.gif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31.xml"/><Relationship Id="rId36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34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8.xml"/><Relationship Id="rId43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33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23.xml"/><Relationship Id="rId41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6E7A489-CA07-4228-90B9-69DEF6EC053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7684" y="6429227"/>
            <a:ext cx="1262068" cy="2013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0604" y1="23562" x2="20604" y2="23562"/>
                        <a14:foregroundMark x1="24176" y1="37534" x2="24176" y2="37534"/>
                        <a14:foregroundMark x1="36538" y1="28219" x2="36538" y2="28219"/>
                        <a14:foregroundMark x1="43956" y1="24658" x2="43956" y2="24658"/>
                        <a14:foregroundMark x1="60989" y1="23014" x2="60989" y2="23014"/>
                        <a14:foregroundMark x1="62363" y1="32329" x2="62363" y2="32329"/>
                        <a14:foregroundMark x1="73077" y1="28493" x2="73077" y2="28493"/>
                        <a14:foregroundMark x1="79945" y1="24658" x2="79945" y2="24658"/>
                        <a14:foregroundMark x1="76374" y1="36438" x2="76374" y2="36438"/>
                        <a14:foregroundMark x1="73626" y1="67945" x2="73626" y2="67945"/>
                        <a14:foregroundMark x1="31044" y1="71781" x2="31044" y2="71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0913" y="6160371"/>
            <a:ext cx="645735" cy="64751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8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51" y="6484126"/>
            <a:ext cx="95230" cy="9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4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5" r:id="rId2"/>
    <p:sldLayoutId id="214748368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849" y="411988"/>
            <a:ext cx="11125478" cy="525401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914" y="1514476"/>
            <a:ext cx="11125413" cy="4492625"/>
          </a:xfrm>
          <a:prstGeom prst="rect">
            <a:avLst/>
          </a:prstGeom>
        </p:spPr>
        <p:txBody>
          <a:bodyPr vert="horz" lIns="90000" tIns="45720" rIns="90000" bIns="46800" rtlCol="0">
            <a:no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flipH="1">
            <a:off x="534913" y="6275389"/>
            <a:ext cx="379248" cy="215444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>
              <a:defRPr sz="800">
                <a:solidFill>
                  <a:schemeClr val="accent2"/>
                </a:solidFill>
              </a:defRPr>
            </a:lvl1pPr>
          </a:lstStyle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flipH="1">
            <a:off x="534913" y="6398456"/>
            <a:ext cx="379248" cy="215444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>
              <a:defRPr sz="800">
                <a:solidFill>
                  <a:schemeClr val="accent2"/>
                </a:solidFill>
              </a:defRPr>
            </a:lvl1pPr>
          </a:lstStyle>
          <a:p>
            <a:endParaRPr lang="en-US" dirty="0">
              <a:solidFill>
                <a:srgbClr val="A1A1A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14150" y="106124"/>
            <a:ext cx="271824" cy="215444"/>
          </a:xfrm>
          <a:prstGeom prst="rect">
            <a:avLst/>
          </a:prstGeom>
        </p:spPr>
        <p:txBody>
          <a:bodyPr vert="horz" wrap="none" lIns="91440" tIns="45720" rIns="54000" bIns="45720" rtlCol="0" anchor="ctr">
            <a:noAutofit/>
          </a:bodyPr>
          <a:lstStyle>
            <a:lvl1pPr algn="r">
              <a:defRPr sz="800" b="1">
                <a:solidFill>
                  <a:schemeClr val="accent2"/>
                </a:solidFill>
              </a:defRPr>
            </a:lvl1pPr>
          </a:lstStyle>
          <a:p>
            <a:fld id="{B3CEEFAE-073D-426F-B1B3-DA068A342DA9}" type="slidenum">
              <a:rPr lang="en-US" smtClean="0">
                <a:solidFill>
                  <a:srgbClr val="A1A1A1"/>
                </a:solidFill>
              </a:rPr>
              <a:pPr/>
              <a:t>‹#›</a:t>
            </a:fld>
            <a:endParaRPr lang="en-US">
              <a:solidFill>
                <a:srgbClr val="A1A1A1"/>
              </a:solidFill>
            </a:endParaRPr>
          </a:p>
        </p:txBody>
      </p:sp>
      <p:pic>
        <p:nvPicPr>
          <p:cNvPr id="7" name="Picture 2" descr="Y:\Jobb\AC_AB_041\J-1206_Feb-10_Mall\jpg\Logga.gif"/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67576" y="6227009"/>
            <a:ext cx="801457" cy="4024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6184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  <p:sldLayoutId id="2147483717" r:id="rId30"/>
    <p:sldLayoutId id="2147483718" r:id="rId31"/>
    <p:sldLayoutId id="2147483719" r:id="rId32"/>
    <p:sldLayoutId id="2147483720" r:id="rId33"/>
    <p:sldLayoutId id="2147483721" r:id="rId34"/>
    <p:sldLayoutId id="2147483722" r:id="rId35"/>
    <p:sldLayoutId id="2147483723" r:id="rId36"/>
    <p:sldLayoutId id="2147483724" r:id="rId37"/>
    <p:sldLayoutId id="2147483725" r:id="rId38"/>
    <p:sldLayoutId id="2147483726" r:id="rId39"/>
    <p:sldLayoutId id="2147483727" r:id="rId40"/>
    <p:sldLayoutId id="2147483728" r:id="rId41"/>
    <p:sldLayoutId id="2147483729" r:id="rId42"/>
    <p:sldLayoutId id="2147483730" r:id="rId43"/>
  </p:sldLayoutIdLst>
  <p:hf sldNum="0" hdr="0" ftr="0" dt="0"/>
  <p:txStyles>
    <p:titleStyle>
      <a:lvl1pPr algn="l" defTabSz="914126" rtl="0" eaLnBrk="1" latinLnBrk="1" hangingPunct="1">
        <a:spcBef>
          <a:spcPct val="0"/>
        </a:spcBef>
        <a:buNone/>
        <a:defRPr sz="2799" b="1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57098" indent="-257098" algn="l" defTabSz="914126" rtl="0" eaLnBrk="1" latinLnBrk="1" hangingPunct="1">
        <a:lnSpc>
          <a:spcPct val="105000"/>
        </a:lnSpc>
        <a:spcBef>
          <a:spcPts val="1188"/>
        </a:spcBef>
        <a:buClr>
          <a:schemeClr val="accent1"/>
        </a:buClr>
        <a:buFont typeface="Wingdings" panose="05000000000000000000" pitchFamily="2" charset="2"/>
        <a:buChar char="§"/>
        <a:defRPr sz="1999" kern="1200">
          <a:solidFill>
            <a:schemeClr val="tx1"/>
          </a:solidFill>
          <a:latin typeface="+mn-lt"/>
          <a:ea typeface="+mn-ea"/>
          <a:cs typeface="+mn-cs"/>
        </a:defRPr>
      </a:lvl1pPr>
      <a:lvl2pPr marL="533240" indent="-276142" algn="l" defTabSz="914126" rtl="0" eaLnBrk="1" latinLnBrk="1" hangingPunct="1">
        <a:lnSpc>
          <a:spcPct val="105000"/>
        </a:lnSpc>
        <a:spcBef>
          <a:spcPts val="288"/>
        </a:spcBef>
        <a:spcAft>
          <a:spcPts val="288"/>
        </a:spcAft>
        <a:buFont typeface="Arial" panose="020B0604020202020204" pitchFamily="34" charset="0"/>
        <a:buChar char="–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752249" indent="-209487" algn="l" defTabSz="914126" rtl="0" eaLnBrk="1" latinLnBrk="1" hangingPunct="1">
        <a:lnSpc>
          <a:spcPct val="105000"/>
        </a:lnSpc>
        <a:spcBef>
          <a:spcPts val="163"/>
        </a:spcBef>
        <a:spcAft>
          <a:spcPts val="25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80781" indent="-228531" algn="l" defTabSz="914126" rtl="0" eaLnBrk="1" latinLnBrk="1" hangingPunct="1">
        <a:lnSpc>
          <a:spcPct val="105000"/>
        </a:lnSpc>
        <a:spcBef>
          <a:spcPts val="150"/>
        </a:spcBef>
        <a:spcAft>
          <a:spcPts val="15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09312" indent="-219009" algn="l" defTabSz="914126" rtl="0" eaLnBrk="1" latinLnBrk="1" hangingPunct="1">
        <a:lnSpc>
          <a:spcPct val="105000"/>
        </a:lnSpc>
        <a:spcBef>
          <a:spcPts val="138"/>
        </a:spcBef>
        <a:spcAft>
          <a:spcPts val="138"/>
        </a:spcAft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1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1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1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1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emf"/><Relationship Id="rId5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34.png"/><Relationship Id="rId4" Type="http://schemas.openxmlformats.org/officeDocument/2006/relationships/image" Target="../media/image33.tiff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24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7.tiff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FA82DCE-A274-4A8C-BCE2-9F9CE5750415}"/>
              </a:ext>
            </a:extLst>
          </p:cNvPr>
          <p:cNvSpPr/>
          <p:nvPr/>
        </p:nvSpPr>
        <p:spPr>
          <a:xfrm>
            <a:off x="6019483" y="0"/>
            <a:ext cx="6210299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8CB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E15D51-97E1-46FD-8387-715E093F54D4}"/>
              </a:ext>
            </a:extLst>
          </p:cNvPr>
          <p:cNvSpPr/>
          <p:nvPr/>
        </p:nvSpPr>
        <p:spPr>
          <a:xfrm>
            <a:off x="-120" y="0"/>
            <a:ext cx="311162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8CB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D7D4A-B3E5-49A3-BD31-195EB391B2A1}"/>
              </a:ext>
            </a:extLst>
          </p:cNvPr>
          <p:cNvGrpSpPr/>
          <p:nvPr/>
        </p:nvGrpSpPr>
        <p:grpSpPr>
          <a:xfrm>
            <a:off x="-101273" y="520700"/>
            <a:ext cx="12420273" cy="3046988"/>
            <a:chOff x="-100943" y="0"/>
            <a:chExt cx="12394545" cy="430079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A5AD17-4537-4566-A23F-ECAC5D7AF17B}"/>
                </a:ext>
              </a:extLst>
            </p:cNvPr>
            <p:cNvSpPr txBox="1"/>
            <p:nvPr/>
          </p:nvSpPr>
          <p:spPr>
            <a:xfrm>
              <a:off x="0" y="0"/>
              <a:ext cx="12192000" cy="4300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9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604020202020204" pitchFamily="34" charset="0"/>
                  <a:ea typeface="KoreanNGL4R" panose="02020600000000000000" pitchFamily="18" charset="-127"/>
                  <a:cs typeface="Arial Black" panose="020B0604020202020204" pitchFamily="34" charset="0"/>
                </a:rPr>
                <a:t>Calisthenic</a:t>
              </a:r>
            </a:p>
            <a:p>
              <a:r>
                <a:rPr kumimoji="1" lang="en-US" altLang="ko-Kore-KR" sz="9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604020202020204" pitchFamily="34" charset="0"/>
                  <a:ea typeface="KoreanNGL4R" panose="02020600000000000000" pitchFamily="18" charset="-127"/>
                  <a:cs typeface="Arial Black" panose="020B0604020202020204" pitchFamily="34" charset="0"/>
                </a:rPr>
                <a:t>Service</a:t>
              </a:r>
              <a:endParaRPr kumimoji="1" lang="ko-Kore-KR" alt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604020202020204" pitchFamily="34" charset="0"/>
                <a:ea typeface="KoreanNGL4R" panose="02020600000000000000" pitchFamily="18" charset="-127"/>
                <a:cs typeface="Arial Black" panose="020B0604020202020204" pitchFamily="34" charset="0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9514EA4-CEE5-400B-89F5-AD0860DEC22C}"/>
                </a:ext>
              </a:extLst>
            </p:cNvPr>
            <p:cNvSpPr/>
            <p:nvPr/>
          </p:nvSpPr>
          <p:spPr>
            <a:xfrm rot="16200000">
              <a:off x="5109074" y="-3107829"/>
              <a:ext cx="1974511" cy="12394545"/>
            </a:xfrm>
            <a:prstGeom prst="rect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DBCEC57-8EAA-47D3-B22B-D9BC5CF3815F}"/>
              </a:ext>
            </a:extLst>
          </p:cNvPr>
          <p:cNvSpPr txBox="1"/>
          <p:nvPr/>
        </p:nvSpPr>
        <p:spPr>
          <a:xfrm>
            <a:off x="5401235" y="297628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920819-3652-4C0D-BBAC-B85905085287}"/>
              </a:ext>
            </a:extLst>
          </p:cNvPr>
          <p:cNvSpPr txBox="1"/>
          <p:nvPr/>
        </p:nvSpPr>
        <p:spPr>
          <a:xfrm>
            <a:off x="7694311" y="4038642"/>
            <a:ext cx="45345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과정명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융복합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AI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서비스 개발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팀명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팔팔홈트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팀원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송재근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임규철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장수이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한솔</a:t>
            </a:r>
          </a:p>
        </p:txBody>
      </p:sp>
    </p:spTree>
    <p:extLst>
      <p:ext uri="{BB962C8B-B14F-4D97-AF65-F5344CB8AC3E}">
        <p14:creationId xmlns:p14="http://schemas.microsoft.com/office/powerpoint/2010/main" val="244314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F9B838-4263-4630-BF24-CB5433AF27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6520" y="248194"/>
            <a:ext cx="6651625" cy="438150"/>
          </a:xfrm>
        </p:spPr>
        <p:txBody>
          <a:bodyPr/>
          <a:lstStyle/>
          <a:p>
            <a:r>
              <a:rPr lang="ko-KR" altLang="en-US" dirty="0"/>
              <a:t>주요서비스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D489F2-1A81-4790-8DAA-80D16398F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6093" y="713505"/>
            <a:ext cx="3207008" cy="266209"/>
          </a:xfrm>
        </p:spPr>
        <p:txBody>
          <a:bodyPr/>
          <a:lstStyle/>
          <a:p>
            <a:r>
              <a:rPr lang="en-US" altLang="ko-KR" dirty="0"/>
              <a:t>Calendar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운동기록</a:t>
            </a:r>
            <a:r>
              <a:rPr lang="ko-KR" altLang="en-US" dirty="0"/>
              <a:t> 실시간 연동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CF7A8DE-69F2-488C-A99C-DE4642C5F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101" y="1453489"/>
            <a:ext cx="6693987" cy="39510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9788CE9-321C-401D-8D7B-45B213431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823" y="3488817"/>
            <a:ext cx="3765491" cy="26828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C772B8-8A0F-F742-B8A5-71B980368078}"/>
              </a:ext>
            </a:extLst>
          </p:cNvPr>
          <p:cNvSpPr/>
          <p:nvPr/>
        </p:nvSpPr>
        <p:spPr>
          <a:xfrm>
            <a:off x="10844723" y="861631"/>
            <a:ext cx="9891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200" dirty="0">
                <a:solidFill>
                  <a:schemeClr val="bg1">
                    <a:lumMod val="65000"/>
                  </a:schemeClr>
                </a:solidFill>
              </a:rPr>
              <a:t>Main Service</a:t>
            </a:r>
            <a:endParaRPr lang="ko-Kore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807531-D1AB-6B45-B4FD-C04773B73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1990" y="40761"/>
            <a:ext cx="1092200" cy="927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9F6B2C-0750-FC42-BE79-4D73455C9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984" y="1126438"/>
            <a:ext cx="19304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7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F9B838-4263-4630-BF24-CB5433AF27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6520" y="248194"/>
            <a:ext cx="6651625" cy="438150"/>
          </a:xfrm>
        </p:spPr>
        <p:txBody>
          <a:bodyPr/>
          <a:lstStyle/>
          <a:p>
            <a:r>
              <a:rPr lang="ko-KR" altLang="en-US" dirty="0"/>
              <a:t>주요서비스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D489F2-1A81-4790-8DAA-80D16398F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6093" y="713506"/>
            <a:ext cx="6632052" cy="266208"/>
          </a:xfrm>
        </p:spPr>
        <p:txBody>
          <a:bodyPr/>
          <a:lstStyle/>
          <a:p>
            <a:r>
              <a:rPr lang="en-US" altLang="ko-KR" dirty="0"/>
              <a:t>Board –</a:t>
            </a:r>
            <a:r>
              <a:rPr lang="ko-KR" altLang="en-US" dirty="0"/>
              <a:t> 자유게시판 </a:t>
            </a:r>
            <a:r>
              <a:rPr lang="en-US" altLang="ko-KR" dirty="0"/>
              <a:t>/</a:t>
            </a:r>
            <a:r>
              <a:rPr lang="ko-KR" altLang="en-US" dirty="0"/>
              <a:t> 질문 게시판 </a:t>
            </a:r>
            <a:r>
              <a:rPr lang="en-US" altLang="ko-KR" dirty="0"/>
              <a:t>/</a:t>
            </a:r>
            <a:r>
              <a:rPr lang="ko-KR" altLang="en-US" dirty="0"/>
              <a:t>  </a:t>
            </a:r>
            <a:r>
              <a:rPr lang="ko-KR" altLang="en-US" dirty="0" err="1"/>
              <a:t>랭킹게시판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704DC2-DD44-9043-B9FD-F9724DA9523E}"/>
              </a:ext>
            </a:extLst>
          </p:cNvPr>
          <p:cNvSpPr/>
          <p:nvPr/>
        </p:nvSpPr>
        <p:spPr>
          <a:xfrm>
            <a:off x="10844723" y="861631"/>
            <a:ext cx="9891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200" dirty="0">
                <a:solidFill>
                  <a:schemeClr val="bg1">
                    <a:lumMod val="65000"/>
                  </a:schemeClr>
                </a:solidFill>
              </a:rPr>
              <a:t>Main Service</a:t>
            </a:r>
            <a:endParaRPr lang="ko-Kore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AD6563-EFB5-7740-AA72-F2E6BB488CD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0212" y="1126875"/>
            <a:ext cx="6971058" cy="1876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9DE703-BFDF-AE4F-8FB4-784E6D67B5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932" y="2214934"/>
            <a:ext cx="6971058" cy="18711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758220"/>
            <a:ext cx="5399640" cy="33862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3CE07F-2EC6-5947-B902-9AF4C3C16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1990" y="40761"/>
            <a:ext cx="1092200" cy="927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E7663E-82A6-8D46-A0EB-6D77A9D966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360" y="1126875"/>
            <a:ext cx="19304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4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B983884B-A6F4-4DEE-8D5D-FE57BEC105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297" y="1913905"/>
            <a:ext cx="4160356" cy="23706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F9B838-4263-4630-BF24-CB5433AF27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6520" y="248194"/>
            <a:ext cx="6651625" cy="438150"/>
          </a:xfrm>
        </p:spPr>
        <p:txBody>
          <a:bodyPr/>
          <a:lstStyle/>
          <a:p>
            <a:r>
              <a:rPr lang="ko-KR" altLang="en-US" dirty="0"/>
              <a:t>주요서비스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D489F2-1A81-4790-8DAA-80D16398F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6093" y="713505"/>
            <a:ext cx="3207008" cy="266209"/>
          </a:xfrm>
        </p:spPr>
        <p:txBody>
          <a:bodyPr/>
          <a:lstStyle/>
          <a:p>
            <a:r>
              <a:rPr lang="en-US" altLang="ko-KR" dirty="0"/>
              <a:t>Main Service – </a:t>
            </a:r>
            <a:r>
              <a:rPr lang="en-US" altLang="ko-KR" dirty="0" err="1"/>
              <a:t>Kakao</a:t>
            </a:r>
            <a:r>
              <a:rPr lang="en-US" altLang="ko-KR" dirty="0"/>
              <a:t> INFO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D87BED3-0C97-4E81-8D93-F43704B3B1AE}"/>
              </a:ext>
            </a:extLst>
          </p:cNvPr>
          <p:cNvGrpSpPr/>
          <p:nvPr/>
        </p:nvGrpSpPr>
        <p:grpSpPr>
          <a:xfrm>
            <a:off x="1155461" y="1754497"/>
            <a:ext cx="4578029" cy="3662423"/>
            <a:chOff x="2764935" y="1922154"/>
            <a:chExt cx="4578029" cy="3662423"/>
          </a:xfrm>
        </p:grpSpPr>
        <p:pic>
          <p:nvPicPr>
            <p:cNvPr id="11" name="그림 10" descr="스크린샷, 컴퓨터이(가) 표시된 사진&#10;&#10;자동 생성된 설명">
              <a:extLst>
                <a:ext uri="{FF2B5EF4-FFF2-40B4-BE49-F238E27FC236}">
                  <a16:creationId xmlns:a16="http://schemas.microsoft.com/office/drawing/2014/main" id="{8E725660-700B-436A-9006-1B2AE05B9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9757" y="2081562"/>
              <a:ext cx="4208388" cy="237069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03EC3FA-A1FA-4F99-9B15-5D771733F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4935" y="1922154"/>
              <a:ext cx="4578029" cy="3662423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C7E910C-1E7E-4227-B39C-255ABF485963}"/>
              </a:ext>
            </a:extLst>
          </p:cNvPr>
          <p:cNvGrpSpPr/>
          <p:nvPr/>
        </p:nvGrpSpPr>
        <p:grpSpPr>
          <a:xfrm>
            <a:off x="7237142" y="1070699"/>
            <a:ext cx="4612908" cy="5030017"/>
            <a:chOff x="7237142" y="1070699"/>
            <a:chExt cx="4612908" cy="503001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6C49C89-9CDC-42DF-A842-4E56A6B93B82}"/>
                </a:ext>
              </a:extLst>
            </p:cNvPr>
            <p:cNvGrpSpPr/>
            <p:nvPr/>
          </p:nvGrpSpPr>
          <p:grpSpPr>
            <a:xfrm>
              <a:off x="7237142" y="1070699"/>
              <a:ext cx="4612908" cy="5030017"/>
              <a:chOff x="3798736" y="1554661"/>
              <a:chExt cx="4612908" cy="5030017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E2BC3A2-0190-4F23-BD93-7620F13BA2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52180" y="1712895"/>
                <a:ext cx="2271134" cy="4437206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A51AFBA-73BF-4F1E-AF37-4E183A3DE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38" b="98868" l="8000" r="90000">
                            <a14:foregroundMark x1="34667" y1="3019" x2="46778" y2="2736"/>
                            <a14:foregroundMark x1="46778" y1="2736" x2="49444" y2="2736"/>
                            <a14:foregroundMark x1="78111" y1="88774" x2="74222" y2="98962"/>
                            <a14:foregroundMark x1="74222" y1="98962" x2="74222" y2="98962"/>
                            <a14:foregroundMark x1="70778" y1="93396" x2="60111" y2="96792"/>
                            <a14:foregroundMark x1="60111" y1="96792" x2="45000" y2="97642"/>
                            <a14:foregroundMark x1="8111" y1="73302" x2="8556" y2="75755"/>
                            <a14:foregroundMark x1="33556" y1="4528" x2="48444" y2="4528"/>
                            <a14:foregroundMark x1="25556" y1="1038" x2="64444" y2="3302"/>
                            <a14:foregroundMark x1="64444" y1="3302" x2="65667" y2="4057"/>
                            <a14:foregroundMark x1="16667" y1="8113" x2="18222" y2="45849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798736" y="1554661"/>
                <a:ext cx="4612908" cy="5030017"/>
              </a:xfrm>
              <a:prstGeom prst="rect">
                <a:avLst/>
              </a:prstGeom>
            </p:spPr>
          </p:pic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60C635A-371B-403B-91AE-02C3B896E8DB}"/>
                </a:ext>
              </a:extLst>
            </p:cNvPr>
            <p:cNvSpPr/>
            <p:nvPr/>
          </p:nvSpPr>
          <p:spPr>
            <a:xfrm>
              <a:off x="8192663" y="4145326"/>
              <a:ext cx="2066980" cy="719989"/>
            </a:xfrm>
            <a:prstGeom prst="rect">
              <a:avLst/>
            </a:prstGeom>
            <a:solidFill>
              <a:srgbClr val="C1D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DEDD1CB-D169-4648-A619-FB23D5080DEE}"/>
              </a:ext>
            </a:extLst>
          </p:cNvPr>
          <p:cNvGrpSpPr/>
          <p:nvPr/>
        </p:nvGrpSpPr>
        <p:grpSpPr>
          <a:xfrm>
            <a:off x="7237142" y="1070699"/>
            <a:ext cx="4612908" cy="5030017"/>
            <a:chOff x="3798736" y="1554661"/>
            <a:chExt cx="4612908" cy="5030017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C7BA8F5C-02AF-45BB-A5EC-E50AF37D3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52180" y="1712895"/>
              <a:ext cx="2271134" cy="4437206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4CEF2A0D-4E77-465B-8EBC-A1486692F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38" b="98868" l="8000" r="90000">
                          <a14:foregroundMark x1="34667" y1="3019" x2="46778" y2="2736"/>
                          <a14:foregroundMark x1="46778" y1="2736" x2="49444" y2="2736"/>
                          <a14:foregroundMark x1="78111" y1="88774" x2="74222" y2="98962"/>
                          <a14:foregroundMark x1="74222" y1="98962" x2="74222" y2="98962"/>
                          <a14:foregroundMark x1="70778" y1="93396" x2="60111" y2="96792"/>
                          <a14:foregroundMark x1="60111" y1="96792" x2="45000" y2="97642"/>
                          <a14:foregroundMark x1="8111" y1="73302" x2="8556" y2="75755"/>
                          <a14:foregroundMark x1="33556" y1="4528" x2="48444" y2="4528"/>
                          <a14:foregroundMark x1="25556" y1="1038" x2="64444" y2="3302"/>
                          <a14:foregroundMark x1="64444" y1="3302" x2="65667" y2="4057"/>
                          <a14:foregroundMark x1="16667" y1="8113" x2="18222" y2="4584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98736" y="1554661"/>
              <a:ext cx="4612908" cy="5030017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0852D3-FFF6-3944-8719-D5D2D739571C}"/>
              </a:ext>
            </a:extLst>
          </p:cNvPr>
          <p:cNvSpPr/>
          <p:nvPr/>
        </p:nvSpPr>
        <p:spPr>
          <a:xfrm>
            <a:off x="10844723" y="861631"/>
            <a:ext cx="9891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200" dirty="0">
                <a:solidFill>
                  <a:schemeClr val="bg1">
                    <a:lumMod val="65000"/>
                  </a:schemeClr>
                </a:solidFill>
              </a:rPr>
              <a:t>Main Service</a:t>
            </a:r>
            <a:endParaRPr lang="ko-Kore-KR" altLang="en-US" sz="1200" dirty="0"/>
          </a:p>
        </p:txBody>
      </p:sp>
      <p:pic>
        <p:nvPicPr>
          <p:cNvPr id="19" name="Picture 2" descr="KakaoTalk Messenger on the App Store">
            <a:extLst>
              <a:ext uri="{FF2B5EF4-FFF2-40B4-BE49-F238E27FC236}">
                <a16:creationId xmlns:a16="http://schemas.microsoft.com/office/drawing/2014/main" id="{9115E7A0-245A-554E-BED1-EA1093078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282" t="14238" r="31282" b="14238"/>
          <a:stretch/>
        </p:blipFill>
        <p:spPr bwMode="auto">
          <a:xfrm>
            <a:off x="620762" y="1212715"/>
            <a:ext cx="832624" cy="83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1166611-51F8-D642-AB7A-0566211A76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01990" y="40761"/>
            <a:ext cx="10922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0.11406 -0.14305 C 0.13776 -0.17546 0.17331 -0.19305 0.21081 -0.19305 C 0.25326 -0.19305 0.28737 -0.17546 0.31107 -0.14305 L 0.42526 -1.85185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63" y="-965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55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F9B838-4263-4630-BF24-CB5433AF27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D489F2-1A81-4790-8DAA-80D16398F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Trial Performance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C7AE80-334C-5743-B4AE-6B7613C1A6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459" y="49979"/>
            <a:ext cx="890618" cy="88890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ECB4C3A-59EC-4F43-98AC-FE3D65502302}"/>
              </a:ext>
            </a:extLst>
          </p:cNvPr>
          <p:cNvSpPr/>
          <p:nvPr/>
        </p:nvSpPr>
        <p:spPr>
          <a:xfrm>
            <a:off x="11234867" y="861631"/>
            <a:ext cx="3394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200" dirty="0">
                <a:solidFill>
                  <a:schemeClr val="bg1">
                    <a:lumMod val="65000"/>
                  </a:schemeClr>
                </a:solidFill>
              </a:rPr>
              <a:t>PT</a:t>
            </a:r>
            <a:endParaRPr lang="ko-Kore-KR" altLang="en-US" sz="1200" dirty="0"/>
          </a:p>
        </p:txBody>
      </p:sp>
      <p:pic>
        <p:nvPicPr>
          <p:cNvPr id="4" name="그림 3">
            <a:hlinkClick r:id="rId3"/>
            <a:extLst>
              <a:ext uri="{FF2B5EF4-FFF2-40B4-BE49-F238E27FC236}">
                <a16:creationId xmlns:a16="http://schemas.microsoft.com/office/drawing/2014/main" id="{B4EDEF00-0F7C-4244-8ABA-09ADE7CDD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594" y="1000130"/>
            <a:ext cx="96139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8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F9B838-4263-4630-BF24-CB5433AF27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결언 및 보완점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D489F2-1A81-4790-8DAA-80D16398F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6092" y="713505"/>
            <a:ext cx="3093407" cy="277095"/>
          </a:xfrm>
        </p:spPr>
        <p:txBody>
          <a:bodyPr/>
          <a:lstStyle/>
          <a:p>
            <a:r>
              <a:rPr lang="en-US" altLang="ko-KR" dirty="0"/>
              <a:t>Result and Complementary Points</a:t>
            </a:r>
            <a:endParaRPr lang="ko-KR" altLang="en-US" dirty="0"/>
          </a:p>
        </p:txBody>
      </p:sp>
      <p:sp>
        <p:nvSpPr>
          <p:cNvPr id="17" name="사각형: 둥근 모서리 3">
            <a:extLst>
              <a:ext uri="{FF2B5EF4-FFF2-40B4-BE49-F238E27FC236}">
                <a16:creationId xmlns:a16="http://schemas.microsoft.com/office/drawing/2014/main" id="{FD3BEC00-BBA1-0941-A32F-22E13838B823}"/>
              </a:ext>
            </a:extLst>
          </p:cNvPr>
          <p:cNvSpPr/>
          <p:nvPr/>
        </p:nvSpPr>
        <p:spPr>
          <a:xfrm>
            <a:off x="1371599" y="1428749"/>
            <a:ext cx="4430487" cy="4950279"/>
          </a:xfrm>
          <a:prstGeom prst="roundRect">
            <a:avLst/>
          </a:prstGeom>
          <a:noFill/>
          <a:ln w="381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사각형: 둥근 모서리 5">
            <a:extLst>
              <a:ext uri="{FF2B5EF4-FFF2-40B4-BE49-F238E27FC236}">
                <a16:creationId xmlns:a16="http://schemas.microsoft.com/office/drawing/2014/main" id="{54AF0E9A-9D7A-534B-BF75-9FE8C0206DA4}"/>
              </a:ext>
            </a:extLst>
          </p:cNvPr>
          <p:cNvSpPr/>
          <p:nvPr/>
        </p:nvSpPr>
        <p:spPr>
          <a:xfrm>
            <a:off x="6387900" y="1428749"/>
            <a:ext cx="4432502" cy="4950279"/>
          </a:xfrm>
          <a:prstGeom prst="roundRect">
            <a:avLst/>
          </a:prstGeom>
          <a:noFill/>
          <a:ln w="381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86C521-6F9A-B64F-8369-727959863C1C}"/>
              </a:ext>
            </a:extLst>
          </p:cNvPr>
          <p:cNvSpPr/>
          <p:nvPr/>
        </p:nvSpPr>
        <p:spPr>
          <a:xfrm>
            <a:off x="7548236" y="1245298"/>
            <a:ext cx="2111829" cy="348342"/>
          </a:xfrm>
          <a:prstGeom prst="rect">
            <a:avLst/>
          </a:prstGeom>
          <a:solidFill>
            <a:srgbClr val="FFF5EB"/>
          </a:solidFill>
          <a:ln>
            <a:solidFill>
              <a:srgbClr val="FFF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한 줄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Comment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D00BE4-310A-724A-95BF-39F859C55765}"/>
              </a:ext>
            </a:extLst>
          </p:cNvPr>
          <p:cNvSpPr/>
          <p:nvPr/>
        </p:nvSpPr>
        <p:spPr>
          <a:xfrm>
            <a:off x="2540805" y="1245298"/>
            <a:ext cx="2111829" cy="348342"/>
          </a:xfrm>
          <a:prstGeom prst="rect">
            <a:avLst/>
          </a:prstGeom>
          <a:solidFill>
            <a:srgbClr val="FFF5EB"/>
          </a:solidFill>
          <a:ln>
            <a:solidFill>
              <a:srgbClr val="FFF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결과 및 보완점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B9E2E-6353-434D-B262-75F4F9F3FE32}"/>
              </a:ext>
            </a:extLst>
          </p:cNvPr>
          <p:cNvSpPr txBox="1"/>
          <p:nvPr/>
        </p:nvSpPr>
        <p:spPr>
          <a:xfrm>
            <a:off x="6574967" y="1685365"/>
            <a:ext cx="3929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송재근</a:t>
            </a:r>
            <a:r>
              <a:rPr lang="en-US" altLang="ko-KR" dirty="0"/>
              <a:t>: </a:t>
            </a:r>
            <a:r>
              <a:rPr lang="ko-KR" altLang="en-US" sz="1400" i="1" dirty="0"/>
              <a:t>처음 너무 어려운 주제를 선택한 것 </a:t>
            </a:r>
            <a:r>
              <a:rPr lang="en-US" altLang="ko-KR" sz="1400" i="1" dirty="0"/>
              <a:t>	</a:t>
            </a:r>
            <a:r>
              <a:rPr lang="ko-KR" altLang="en-US" sz="1400" i="1" dirty="0"/>
              <a:t>같아 걱정됐지만 팀원 간  업무 분담이 잘 </a:t>
            </a:r>
            <a:r>
              <a:rPr lang="en-US" altLang="ko-KR" sz="1400" i="1" dirty="0"/>
              <a:t>	</a:t>
            </a:r>
            <a:r>
              <a:rPr lang="ko-KR" altLang="en-US" sz="1400" i="1" dirty="0"/>
              <a:t>이루어져 어렵지 않게 프로젝트를 완료할 </a:t>
            </a:r>
            <a:r>
              <a:rPr lang="en-US" altLang="ko-KR" sz="1400" i="1" dirty="0"/>
              <a:t>	</a:t>
            </a:r>
            <a:r>
              <a:rPr lang="ko-KR" altLang="en-US" sz="1400" i="1" dirty="0"/>
              <a:t>수 있었습니다</a:t>
            </a:r>
            <a:r>
              <a:rPr lang="en-US" altLang="ko-KR" sz="1400" i="1" dirty="0"/>
              <a:t>!</a:t>
            </a:r>
            <a:r>
              <a:rPr lang="ko-KR" altLang="en-US" sz="1400" i="1" dirty="0"/>
              <a:t> </a:t>
            </a:r>
            <a:r>
              <a:rPr lang="en-US" altLang="ko-KR" sz="1400" i="1" dirty="0"/>
              <a:t> </a:t>
            </a:r>
            <a:endParaRPr lang="ko-KR" altLang="en-US" sz="1400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06621A-4028-AC43-84BC-977975E6A04B}"/>
              </a:ext>
            </a:extLst>
          </p:cNvPr>
          <p:cNvSpPr txBox="1"/>
          <p:nvPr/>
        </p:nvSpPr>
        <p:spPr>
          <a:xfrm>
            <a:off x="6574967" y="2664321"/>
            <a:ext cx="39297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임규철</a:t>
            </a:r>
            <a:r>
              <a:rPr lang="en-US" altLang="ko-KR" dirty="0"/>
              <a:t>: </a:t>
            </a:r>
            <a:r>
              <a:rPr lang="en-US" altLang="ko-KR" sz="1200" i="1" dirty="0"/>
              <a:t>JS, html </a:t>
            </a:r>
            <a:r>
              <a:rPr lang="ko-KR" altLang="en-US" sz="1200" i="1" dirty="0"/>
              <a:t>등으로 게시판을 구현하고 </a:t>
            </a:r>
            <a:r>
              <a:rPr lang="en-US" altLang="ko-KR" sz="1200" i="1" dirty="0"/>
              <a:t>Django</a:t>
            </a:r>
            <a:r>
              <a:rPr lang="ko-KR" altLang="en-US" sz="1200" i="1" dirty="0"/>
              <a:t>를 </a:t>
            </a:r>
            <a:r>
              <a:rPr lang="en-US" altLang="ko-KR" sz="1200" i="1" dirty="0"/>
              <a:t>	</a:t>
            </a:r>
            <a:r>
              <a:rPr lang="ko-KR" altLang="en-US" sz="1200" i="1" dirty="0"/>
              <a:t>통한 서버와의 </a:t>
            </a:r>
            <a:r>
              <a:rPr lang="en-US" altLang="ko-KR" sz="1200" i="1" dirty="0"/>
              <a:t>request </a:t>
            </a:r>
            <a:r>
              <a:rPr lang="ko-KR" altLang="en-US" sz="1200" i="1" dirty="0"/>
              <a:t>및 </a:t>
            </a:r>
            <a:r>
              <a:rPr lang="en-US" altLang="ko-KR" sz="1200" i="1" dirty="0"/>
              <a:t>response</a:t>
            </a:r>
            <a:r>
              <a:rPr lang="ko-KR" altLang="en-US" sz="1200" i="1" dirty="0"/>
              <a:t>과정을 </a:t>
            </a:r>
            <a:r>
              <a:rPr lang="en-US" altLang="ko-KR" sz="1200" i="1" dirty="0"/>
              <a:t>	</a:t>
            </a:r>
            <a:r>
              <a:rPr lang="ko-KR" altLang="en-US" sz="1200" i="1" dirty="0" err="1"/>
              <a:t>짚어나가며</a:t>
            </a:r>
            <a:r>
              <a:rPr lang="ko-KR" altLang="en-US" sz="1200" i="1" dirty="0"/>
              <a:t> </a:t>
            </a:r>
            <a:r>
              <a:rPr lang="ko-KR" altLang="en-US" sz="1200" i="1" dirty="0" err="1"/>
              <a:t>프론트앤드의</a:t>
            </a:r>
            <a:r>
              <a:rPr lang="ko-KR" altLang="en-US" sz="1200" i="1" dirty="0"/>
              <a:t> 전반적인 흐름을 </a:t>
            </a:r>
            <a:r>
              <a:rPr lang="en-US" altLang="ko-KR" sz="1200" i="1" dirty="0"/>
              <a:t>	</a:t>
            </a:r>
            <a:r>
              <a:rPr lang="ko-KR" altLang="en-US" sz="1200" i="1" dirty="0"/>
              <a:t>파악할 수 있었습니다</a:t>
            </a:r>
            <a:r>
              <a:rPr lang="en-US" altLang="ko-KR" sz="1200" i="1" dirty="0"/>
              <a:t>. </a:t>
            </a:r>
            <a:r>
              <a:rPr lang="ko-KR" altLang="en-US" sz="1200" i="1" dirty="0"/>
              <a:t>팀원 상호간 </a:t>
            </a:r>
            <a:r>
              <a:rPr lang="ko-KR" altLang="en-US" sz="1200" i="1" dirty="0" err="1"/>
              <a:t>코드리뷰를</a:t>
            </a:r>
            <a:r>
              <a:rPr lang="ko-KR" altLang="en-US" sz="1200" i="1" dirty="0"/>
              <a:t> </a:t>
            </a:r>
            <a:r>
              <a:rPr lang="en-US" altLang="ko-KR" sz="1200" i="1" dirty="0"/>
              <a:t>	</a:t>
            </a:r>
            <a:r>
              <a:rPr lang="ko-KR" altLang="en-US" sz="1200" i="1" dirty="0"/>
              <a:t>통해 부족한 역량을 채워나갈 수 있었습니다</a:t>
            </a:r>
            <a:r>
              <a:rPr lang="en-US" altLang="ko-KR" sz="1200" i="1" dirty="0"/>
              <a:t>. 	</a:t>
            </a:r>
            <a:r>
              <a:rPr lang="ko-KR" altLang="en-US" sz="1200" i="1" dirty="0" err="1"/>
              <a:t>다음번</a:t>
            </a:r>
            <a:r>
              <a:rPr lang="ko-KR" altLang="en-US" sz="1200" i="1" dirty="0"/>
              <a:t> 프로젝트때는 더욱 기여할 수 있도록 </a:t>
            </a:r>
            <a:r>
              <a:rPr lang="en-US" altLang="ko-KR" sz="1200" i="1" dirty="0"/>
              <a:t>	</a:t>
            </a:r>
            <a:r>
              <a:rPr lang="ko-KR" altLang="en-US" sz="1200" i="1" dirty="0"/>
              <a:t>노력해 가겠습니다</a:t>
            </a:r>
            <a:r>
              <a:rPr lang="en-US" altLang="ko-KR" sz="1200" i="1" dirty="0"/>
              <a:t>.  </a:t>
            </a:r>
            <a:endParaRPr lang="ko-KR" altLang="en-US" sz="12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CBB927-9767-0C44-9287-B8CB618B94C8}"/>
              </a:ext>
            </a:extLst>
          </p:cNvPr>
          <p:cNvSpPr txBox="1"/>
          <p:nvPr/>
        </p:nvSpPr>
        <p:spPr>
          <a:xfrm>
            <a:off x="6574966" y="4093215"/>
            <a:ext cx="392974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장수이</a:t>
            </a:r>
            <a:r>
              <a:rPr lang="en-US" altLang="ko-KR" dirty="0"/>
              <a:t>: </a:t>
            </a:r>
            <a:r>
              <a:rPr lang="ko-KR" altLang="en-US" sz="1400" i="1" dirty="0"/>
              <a:t>실생활에서 활용할 수 있는 프로젝트 </a:t>
            </a:r>
            <a:r>
              <a:rPr lang="en-US" altLang="ko-KR" sz="1400" i="1" dirty="0"/>
              <a:t>	</a:t>
            </a:r>
            <a:r>
              <a:rPr lang="ko-KR" altLang="en-US" sz="1400" i="1" dirty="0" err="1"/>
              <a:t>주제여서</a:t>
            </a:r>
            <a:r>
              <a:rPr lang="ko-KR" altLang="en-US" sz="1400" i="1" dirty="0"/>
              <a:t> 좋았습니다</a:t>
            </a:r>
            <a:r>
              <a:rPr lang="en-US" altLang="ko-KR" sz="1400" i="1" dirty="0"/>
              <a:t>. </a:t>
            </a:r>
            <a:r>
              <a:rPr lang="ko-KR" altLang="en-US" sz="1400" i="1" dirty="0"/>
              <a:t>프로젝트를 </a:t>
            </a:r>
            <a:r>
              <a:rPr lang="en-US" altLang="ko-KR" sz="1400" i="1" dirty="0"/>
              <a:t>	</a:t>
            </a:r>
            <a:r>
              <a:rPr lang="ko-KR" altLang="en-US" sz="1400" i="1" dirty="0"/>
              <a:t>진행하면서 팀원 간 분업과 협업이 잘 </a:t>
            </a:r>
            <a:r>
              <a:rPr lang="en-US" altLang="ko-KR" sz="1400" i="1" dirty="0"/>
              <a:t>	</a:t>
            </a:r>
            <a:r>
              <a:rPr lang="ko-KR" altLang="en-US" sz="1400" i="1" dirty="0"/>
              <a:t>이루어져 효율적으로 프로젝트를 완성할 </a:t>
            </a:r>
            <a:r>
              <a:rPr lang="en-US" altLang="ko-KR" sz="1400" i="1" dirty="0"/>
              <a:t>	</a:t>
            </a:r>
            <a:r>
              <a:rPr lang="ko-KR" altLang="en-US" sz="1400" i="1" dirty="0"/>
              <a:t>수 있었습니다</a:t>
            </a:r>
            <a:r>
              <a:rPr lang="en-US" altLang="ko-KR" sz="1400" i="1" dirty="0"/>
              <a:t>! </a:t>
            </a:r>
            <a:endParaRPr lang="ko-KR" altLang="en-US" sz="14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1812E0-D43C-C046-91D7-3A0069AF4DB0}"/>
              </a:ext>
            </a:extLst>
          </p:cNvPr>
          <p:cNvSpPr txBox="1"/>
          <p:nvPr/>
        </p:nvSpPr>
        <p:spPr>
          <a:xfrm>
            <a:off x="6574968" y="5275886"/>
            <a:ext cx="3929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한솔</a:t>
            </a:r>
            <a:r>
              <a:rPr lang="en-US" altLang="ko-KR" dirty="0"/>
              <a:t>: </a:t>
            </a:r>
            <a:r>
              <a:rPr lang="en-US" altLang="ko-KR" sz="1400" i="1" dirty="0"/>
              <a:t>Django</a:t>
            </a:r>
            <a:r>
              <a:rPr lang="ko-KR" altLang="en-US" sz="1400" i="1" dirty="0"/>
              <a:t>와 </a:t>
            </a:r>
            <a:r>
              <a:rPr lang="en-US" altLang="ko-KR" sz="1400" i="1" dirty="0"/>
              <a:t>API </a:t>
            </a:r>
            <a:r>
              <a:rPr lang="ko-KR" altLang="en-US" sz="1400" i="1" dirty="0"/>
              <a:t>모두 사용하여 프로젝트를 </a:t>
            </a:r>
            <a:r>
              <a:rPr lang="en-US" altLang="ko-KR" sz="1400" i="1" dirty="0"/>
              <a:t>	</a:t>
            </a:r>
            <a:r>
              <a:rPr lang="ko-KR" altLang="en-US" sz="1400" i="1" dirty="0"/>
              <a:t>경험하여 만족합니다</a:t>
            </a:r>
            <a:r>
              <a:rPr lang="en-US" altLang="ko-KR" sz="1400" i="1" dirty="0"/>
              <a:t>. </a:t>
            </a:r>
            <a:r>
              <a:rPr lang="ko-KR" altLang="en-US" sz="1400" i="1" dirty="0"/>
              <a:t>특히 팀원 간의 </a:t>
            </a:r>
            <a:r>
              <a:rPr lang="en-US" altLang="ko-KR" sz="1400" i="1" dirty="0"/>
              <a:t>	</a:t>
            </a:r>
            <a:r>
              <a:rPr lang="ko-KR" altLang="en-US" sz="1400" i="1" dirty="0"/>
              <a:t>협업을 통해 효율적으로 프로젝트를 </a:t>
            </a:r>
            <a:r>
              <a:rPr lang="en-US" altLang="ko-KR" sz="1400" i="1" dirty="0"/>
              <a:t>	</a:t>
            </a:r>
            <a:r>
              <a:rPr lang="ko-KR" altLang="en-US" sz="1400" i="1" dirty="0"/>
              <a:t>마무리 </a:t>
            </a:r>
            <a:r>
              <a:rPr lang="ko-KR" altLang="en-US" sz="1400" i="1" dirty="0" err="1"/>
              <a:t>할수</a:t>
            </a:r>
            <a:r>
              <a:rPr lang="ko-KR" altLang="en-US" sz="1400" i="1" dirty="0"/>
              <a:t> 있었습니다</a:t>
            </a:r>
            <a:r>
              <a:rPr lang="en-US" altLang="ko-KR" sz="1400" i="1" dirty="0"/>
              <a:t>! </a:t>
            </a:r>
            <a:endParaRPr lang="ko-KR" altLang="en-US" sz="1400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F46243-FF4D-B947-918A-6CA6CA6C0FE0}"/>
              </a:ext>
            </a:extLst>
          </p:cNvPr>
          <p:cNvSpPr txBox="1"/>
          <p:nvPr/>
        </p:nvSpPr>
        <p:spPr>
          <a:xfrm>
            <a:off x="1511098" y="1780350"/>
            <a:ext cx="42909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결과</a:t>
            </a:r>
            <a:r>
              <a:rPr lang="en-US" altLang="ko-KR" dirty="0"/>
              <a:t>:  </a:t>
            </a:r>
            <a:r>
              <a:rPr lang="ko-KR" altLang="en-US" dirty="0"/>
              <a:t>초기 계획했던 시스템</a:t>
            </a:r>
            <a:endParaRPr lang="en-US" altLang="ko-KR" dirty="0"/>
          </a:p>
          <a:p>
            <a:r>
              <a:rPr lang="en-US" altLang="ko-KR" dirty="0"/>
              <a:t>	(Teachable machine, </a:t>
            </a:r>
            <a:r>
              <a:rPr lang="ko-KR" altLang="en-US" dirty="0"/>
              <a:t>회원관리</a:t>
            </a:r>
            <a:r>
              <a:rPr lang="en-US" altLang="ko-KR" dirty="0"/>
              <a:t>, 	</a:t>
            </a:r>
            <a:r>
              <a:rPr lang="ko-KR" altLang="en-US" dirty="0"/>
              <a:t>운동 기록</a:t>
            </a:r>
            <a:r>
              <a:rPr lang="en-US" altLang="ko-KR" dirty="0"/>
              <a:t>, </a:t>
            </a:r>
            <a:r>
              <a:rPr lang="ko-KR" altLang="en-US" dirty="0"/>
              <a:t>게시판 등</a:t>
            </a:r>
            <a:r>
              <a:rPr lang="en-US" altLang="ko-KR" dirty="0"/>
              <a:t>) </a:t>
            </a:r>
            <a:r>
              <a:rPr lang="ko-KR" altLang="en-US" dirty="0"/>
              <a:t>을 모두 </a:t>
            </a:r>
            <a:r>
              <a:rPr lang="en-US" altLang="ko-KR" dirty="0"/>
              <a:t>	</a:t>
            </a:r>
            <a:r>
              <a:rPr lang="ko-KR" altLang="en-US" dirty="0"/>
              <a:t>구현할 수 있었다</a:t>
            </a:r>
            <a:r>
              <a:rPr lang="en-US" altLang="ko-KR" dirty="0"/>
              <a:t>.</a:t>
            </a:r>
            <a:r>
              <a:rPr lang="ko-KR" altLang="en-US" dirty="0"/>
              <a:t> 해당 과정에서 </a:t>
            </a:r>
            <a:r>
              <a:rPr lang="en-US" altLang="ko-KR" dirty="0"/>
              <a:t>	Django </a:t>
            </a:r>
            <a:r>
              <a:rPr lang="ko-KR" altLang="en-US" dirty="0"/>
              <a:t>및 </a:t>
            </a:r>
            <a:r>
              <a:rPr lang="en-US" altLang="ko-KR" dirty="0"/>
              <a:t>Open API</a:t>
            </a:r>
            <a:r>
              <a:rPr lang="ko-KR" altLang="en-US" dirty="0" smtClean="0"/>
              <a:t>를 활용하였으며</a:t>
            </a:r>
            <a:r>
              <a:rPr lang="en-US" altLang="ko-KR" dirty="0"/>
              <a:t>, 	</a:t>
            </a:r>
            <a:r>
              <a:rPr lang="ko-KR" altLang="en-US" dirty="0"/>
              <a:t>웹 프로그래밍에 대한 이해도를 </a:t>
            </a:r>
            <a:r>
              <a:rPr lang="en-US" altLang="ko-KR" dirty="0"/>
              <a:t>	</a:t>
            </a:r>
            <a:r>
              <a:rPr lang="ko-KR" altLang="en-US" dirty="0"/>
              <a:t>높일 수 있었다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16E568-A192-E549-9102-366D5959D526}"/>
              </a:ext>
            </a:extLst>
          </p:cNvPr>
          <p:cNvSpPr txBox="1"/>
          <p:nvPr/>
        </p:nvSpPr>
        <p:spPr>
          <a:xfrm>
            <a:off x="1511098" y="3838891"/>
            <a:ext cx="39079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보완점</a:t>
            </a:r>
            <a:r>
              <a:rPr lang="en-US" altLang="ko-KR" dirty="0"/>
              <a:t>: </a:t>
            </a:r>
            <a:r>
              <a:rPr lang="ko-KR" altLang="en-US" dirty="0"/>
              <a:t>주요 시스템인 운동시스템의 </a:t>
            </a:r>
            <a:r>
              <a:rPr lang="en-US" altLang="ko-KR" dirty="0"/>
              <a:t>	</a:t>
            </a:r>
            <a:r>
              <a:rPr lang="ko-KR" altLang="en-US" dirty="0"/>
              <a:t>경우 </a:t>
            </a:r>
            <a:r>
              <a:rPr lang="en-US" altLang="ko-KR" dirty="0"/>
              <a:t>Google</a:t>
            </a:r>
            <a:r>
              <a:rPr lang="ko-KR" altLang="en-US" dirty="0"/>
              <a:t>의 </a:t>
            </a:r>
            <a:r>
              <a:rPr lang="en-US" altLang="ko-KR" dirty="0"/>
              <a:t>Teachable machine	</a:t>
            </a:r>
            <a:r>
              <a:rPr lang="ko-KR" altLang="en-US" dirty="0"/>
              <a:t>을 이용하여 구현했지만</a:t>
            </a:r>
            <a:r>
              <a:rPr lang="en-US" altLang="ko-KR" dirty="0"/>
              <a:t>, </a:t>
            </a:r>
            <a:r>
              <a:rPr lang="ko-KR" altLang="en-US" dirty="0"/>
              <a:t>몇몇 </a:t>
            </a:r>
            <a:r>
              <a:rPr lang="en-US" altLang="ko-KR" dirty="0"/>
              <a:t>	</a:t>
            </a:r>
            <a:r>
              <a:rPr lang="ko-KR" altLang="en-US" dirty="0"/>
              <a:t>운동 동작을 확실하게 구분하는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데에는 어려움이 있었다</a:t>
            </a:r>
            <a:r>
              <a:rPr lang="en-US" altLang="ko-KR" dirty="0"/>
              <a:t>. </a:t>
            </a:r>
            <a:r>
              <a:rPr lang="ko-KR" altLang="en-US" dirty="0"/>
              <a:t>추후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 err="1"/>
              <a:t>딥러닝</a:t>
            </a:r>
            <a:r>
              <a:rPr lang="ko-KR" altLang="en-US" dirty="0"/>
              <a:t> 학습 후 </a:t>
            </a:r>
            <a:r>
              <a:rPr lang="en-US" altLang="ko-KR" dirty="0"/>
              <a:t>model</a:t>
            </a:r>
            <a:r>
              <a:rPr lang="ko-KR" altLang="en-US" dirty="0"/>
              <a:t>을 재 학습 </a:t>
            </a:r>
            <a:r>
              <a:rPr lang="en-US" altLang="ko-KR" dirty="0"/>
              <a:t>	</a:t>
            </a:r>
            <a:r>
              <a:rPr lang="ko-KR" altLang="en-US" dirty="0"/>
              <a:t>한다면 더 좋은 결과를 얻을 수 </a:t>
            </a:r>
            <a:r>
              <a:rPr lang="en-US" altLang="ko-KR" dirty="0"/>
              <a:t>	</a:t>
            </a:r>
            <a:r>
              <a:rPr lang="ko-KR" altLang="en-US" dirty="0"/>
              <a:t>있다고 생각한다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994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F9B838-4263-4630-BF24-CB5433AF27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D489F2-1A81-4790-8DAA-80D16398F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6092" y="713505"/>
            <a:ext cx="3093407" cy="277095"/>
          </a:xfrm>
        </p:spPr>
        <p:txBody>
          <a:bodyPr/>
          <a:lstStyle/>
          <a:p>
            <a:r>
              <a:rPr lang="en-US" altLang="ko-KR" dirty="0"/>
              <a:t>Question and Answer</a:t>
            </a:r>
            <a:endParaRPr lang="ko-KR" altLang="en-US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90E76BBD-DC0C-4894-AD2F-02731AC8F0C8}"/>
              </a:ext>
            </a:extLst>
          </p:cNvPr>
          <p:cNvSpPr txBox="1">
            <a:spLocks/>
          </p:cNvSpPr>
          <p:nvPr/>
        </p:nvSpPr>
        <p:spPr>
          <a:xfrm>
            <a:off x="2910064" y="2990849"/>
            <a:ext cx="6651625" cy="1102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/>
              <a:t>감사합니다</a:t>
            </a:r>
            <a:r>
              <a:rPr lang="en-US" altLang="ko-KR" sz="6000" dirty="0"/>
              <a:t>.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2857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1F91E3F-1C8A-48A9-A10A-4F23018C0D70}"/>
              </a:ext>
            </a:extLst>
          </p:cNvPr>
          <p:cNvSpPr/>
          <p:nvPr/>
        </p:nvSpPr>
        <p:spPr>
          <a:xfrm>
            <a:off x="3935896" y="0"/>
            <a:ext cx="8256104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507D1E-B447-4CF6-AF38-84899BE9E4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5743" y="6422721"/>
            <a:ext cx="1262068" cy="201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31CBA0-7A0E-447D-BB98-15D59567A389}"/>
              </a:ext>
            </a:extLst>
          </p:cNvPr>
          <p:cNvSpPr txBox="1"/>
          <p:nvPr/>
        </p:nvSpPr>
        <p:spPr>
          <a:xfrm>
            <a:off x="769730" y="853109"/>
            <a:ext cx="248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Contents</a:t>
            </a:r>
            <a:endParaRPr lang="ko-KR" altLang="en-US" sz="4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9C0080-17B7-4C00-BF57-4CC20C7E01AC}"/>
              </a:ext>
            </a:extLst>
          </p:cNvPr>
          <p:cNvSpPr txBox="1"/>
          <p:nvPr/>
        </p:nvSpPr>
        <p:spPr>
          <a:xfrm>
            <a:off x="5638800" y="265153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6BFEF5-48F9-4CEE-B083-5E492E6EA228}"/>
              </a:ext>
            </a:extLst>
          </p:cNvPr>
          <p:cNvSpPr txBox="1"/>
          <p:nvPr/>
        </p:nvSpPr>
        <p:spPr>
          <a:xfrm>
            <a:off x="4745935" y="986495"/>
            <a:ext cx="755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001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920819-3652-4C0D-BBAC-B85905085287}"/>
              </a:ext>
            </a:extLst>
          </p:cNvPr>
          <p:cNvSpPr txBox="1"/>
          <p:nvPr/>
        </p:nvSpPr>
        <p:spPr>
          <a:xfrm>
            <a:off x="6089374" y="1048050"/>
            <a:ext cx="348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기획의도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73E79D-8CB3-436A-85B2-D0D1C6FDA813}"/>
              </a:ext>
            </a:extLst>
          </p:cNvPr>
          <p:cNvSpPr txBox="1"/>
          <p:nvPr/>
        </p:nvSpPr>
        <p:spPr>
          <a:xfrm>
            <a:off x="6089373" y="2426300"/>
            <a:ext cx="466476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주요서비스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운동 시스템</a:t>
            </a:r>
            <a:endParaRPr lang="en-US" altLang="ko-KR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회원가입 </a:t>
            </a:r>
            <a:r>
              <a:rPr lang="en-US" altLang="ko-K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로그인</a:t>
            </a:r>
            <a:r>
              <a:rPr lang="en-US" altLang="ko-K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마이페이지</a:t>
            </a:r>
            <a:endParaRPr lang="en-US" altLang="ko-KR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대시보드  </a:t>
            </a:r>
            <a:r>
              <a:rPr lang="en-US" altLang="ko-K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</a:t>
            </a:r>
            <a:r>
              <a:rPr lang="ko-KR" alt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캘린더</a:t>
            </a:r>
            <a:endParaRPr lang="en-US" altLang="ko-KR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카카오톡</a:t>
            </a:r>
            <a:r>
              <a:rPr lang="ko-KR" alt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알림 시스템</a:t>
            </a:r>
            <a:endParaRPr lang="en-US" altLang="ko-KR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F0FF93-C816-4DF1-8161-3CE04F44420D}"/>
              </a:ext>
            </a:extLst>
          </p:cNvPr>
          <p:cNvSpPr txBox="1"/>
          <p:nvPr/>
        </p:nvSpPr>
        <p:spPr>
          <a:xfrm>
            <a:off x="6089374" y="3870786"/>
            <a:ext cx="348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FD00C9-C0B5-4188-927D-3C58B32200BE}"/>
              </a:ext>
            </a:extLst>
          </p:cNvPr>
          <p:cNvSpPr txBox="1"/>
          <p:nvPr/>
        </p:nvSpPr>
        <p:spPr>
          <a:xfrm>
            <a:off x="6096000" y="5307296"/>
            <a:ext cx="348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결언 및 보완점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097597-C002-4A8D-9C16-5DC6DFB8C277}"/>
              </a:ext>
            </a:extLst>
          </p:cNvPr>
          <p:cNvSpPr txBox="1"/>
          <p:nvPr/>
        </p:nvSpPr>
        <p:spPr>
          <a:xfrm>
            <a:off x="4745935" y="2389929"/>
            <a:ext cx="755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002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3107D7-230A-405F-AF1E-1CBDA5485613}"/>
              </a:ext>
            </a:extLst>
          </p:cNvPr>
          <p:cNvSpPr txBox="1"/>
          <p:nvPr/>
        </p:nvSpPr>
        <p:spPr>
          <a:xfrm>
            <a:off x="4745935" y="3809231"/>
            <a:ext cx="755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003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B79D77-90DF-4E69-A9EE-2CAC6E2C8D34}"/>
              </a:ext>
            </a:extLst>
          </p:cNvPr>
          <p:cNvSpPr txBox="1"/>
          <p:nvPr/>
        </p:nvSpPr>
        <p:spPr>
          <a:xfrm>
            <a:off x="4745935" y="5245741"/>
            <a:ext cx="755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004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91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DEBE83-4A89-4242-89EC-4E65DE18E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20" y="1210582"/>
            <a:ext cx="3911600" cy="511810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B19D50D-716A-4873-A57A-195B8EAD55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E3959B-56C2-4D88-BB0C-15CC4B31C6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Intention of plan.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E851E7-58F0-FA4B-B2DA-70628BF8C176}"/>
              </a:ext>
            </a:extLst>
          </p:cNvPr>
          <p:cNvSpPr/>
          <p:nvPr/>
        </p:nvSpPr>
        <p:spPr>
          <a:xfrm>
            <a:off x="922621" y="4743859"/>
            <a:ext cx="2929284" cy="384313"/>
          </a:xfrm>
          <a:prstGeom prst="rect">
            <a:avLst/>
          </a:prstGeom>
          <a:solidFill>
            <a:srgbClr val="92D05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5C6649F-142F-3141-8C17-0A1073F7076A}"/>
              </a:ext>
            </a:extLst>
          </p:cNvPr>
          <p:cNvGrpSpPr/>
          <p:nvPr/>
        </p:nvGrpSpPr>
        <p:grpSpPr>
          <a:xfrm>
            <a:off x="5510071" y="1622208"/>
            <a:ext cx="5999177" cy="4132416"/>
            <a:chOff x="5611908" y="1538718"/>
            <a:chExt cx="5913624" cy="443683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F2FABE4-AD32-E140-850D-4A79A536B4FE}"/>
                </a:ext>
              </a:extLst>
            </p:cNvPr>
            <p:cNvGrpSpPr/>
            <p:nvPr/>
          </p:nvGrpSpPr>
          <p:grpSpPr>
            <a:xfrm>
              <a:off x="5611908" y="1538718"/>
              <a:ext cx="5913624" cy="4436836"/>
              <a:chOff x="2102967" y="1074637"/>
              <a:chExt cx="9801225" cy="4436836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43F13C-5555-5B4B-9E2B-1A34B9E28127}"/>
                  </a:ext>
                </a:extLst>
              </p:cNvPr>
              <p:cNvSpPr txBox="1"/>
              <p:nvPr/>
            </p:nvSpPr>
            <p:spPr>
              <a:xfrm>
                <a:off x="8984948" y="5265252"/>
                <a:ext cx="225063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>
                        <a:lumMod val="65000"/>
                      </a:schemeClr>
                    </a:solidFill>
                  </a:rPr>
                  <a:t>From.</a:t>
                </a:r>
                <a:r>
                  <a:rPr lang="ko-KR" altLang="en-US" sz="10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ko-KR" altLang="en-US" sz="900" dirty="0" err="1">
                    <a:solidFill>
                      <a:schemeClr val="bg1">
                        <a:lumMod val="65000"/>
                      </a:schemeClr>
                    </a:solidFill>
                  </a:rPr>
                  <a:t>공공데이터포털</a:t>
                </a:r>
                <a:endParaRPr lang="ko-KR" altLang="en-US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aphicFrame>
            <p:nvGraphicFramePr>
              <p:cNvPr id="30" name="차트 29">
                <a:extLst>
                  <a:ext uri="{FF2B5EF4-FFF2-40B4-BE49-F238E27FC236}">
                    <a16:creationId xmlns:a16="http://schemas.microsoft.com/office/drawing/2014/main" id="{0F96B7F3-3F45-CA4B-BD9F-9147A74D3615}"/>
                  </a:ext>
                </a:extLst>
              </p:cNvPr>
              <p:cNvGraphicFramePr/>
              <p:nvPr/>
            </p:nvGraphicFramePr>
            <p:xfrm>
              <a:off x="2102967" y="1074637"/>
              <a:ext cx="9801225" cy="443683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A163FC2-1E0E-104C-A884-E72A77F01C6E}"/>
                </a:ext>
              </a:extLst>
            </p:cNvPr>
            <p:cNvSpPr/>
            <p:nvPr/>
          </p:nvSpPr>
          <p:spPr>
            <a:xfrm>
              <a:off x="6427694" y="3720353"/>
              <a:ext cx="618566" cy="515821"/>
            </a:xfrm>
            <a:prstGeom prst="ellipse">
              <a:avLst/>
            </a:prstGeom>
            <a:noFill/>
            <a:ln w="28575">
              <a:solidFill>
                <a:srgbClr val="FF939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1D9FAF0-1DF3-E14C-8AA3-C37C91EA0760}"/>
                </a:ext>
              </a:extLst>
            </p:cNvPr>
            <p:cNvSpPr/>
            <p:nvPr/>
          </p:nvSpPr>
          <p:spPr>
            <a:xfrm>
              <a:off x="10739717" y="2526581"/>
              <a:ext cx="618566" cy="515821"/>
            </a:xfrm>
            <a:prstGeom prst="ellipse">
              <a:avLst/>
            </a:prstGeom>
            <a:noFill/>
            <a:ln w="28575">
              <a:solidFill>
                <a:srgbClr val="FF939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A956AF-5ED0-0D44-9775-CB352CB04778}"/>
              </a:ext>
            </a:extLst>
          </p:cNvPr>
          <p:cNvSpPr/>
          <p:nvPr/>
        </p:nvSpPr>
        <p:spPr>
          <a:xfrm>
            <a:off x="10907802" y="933583"/>
            <a:ext cx="7216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200" dirty="0">
                <a:solidFill>
                  <a:schemeClr val="bg1">
                    <a:lumMod val="65000"/>
                  </a:schemeClr>
                </a:solidFill>
              </a:rPr>
              <a:t>Planning</a:t>
            </a:r>
            <a:endParaRPr lang="ko-Kore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2D5CDF-762A-5D44-BBEB-BD876AA4A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4730" y="101050"/>
            <a:ext cx="14097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B19D50D-716A-4873-A57A-195B8EAD55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E3959B-56C2-4D88-BB0C-15CC4B31C6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Intention of plan.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D1D7665-9CF1-41EB-BB0C-6D8EF87766F6}"/>
              </a:ext>
            </a:extLst>
          </p:cNvPr>
          <p:cNvGrpSpPr/>
          <p:nvPr/>
        </p:nvGrpSpPr>
        <p:grpSpPr>
          <a:xfrm>
            <a:off x="439483" y="1417864"/>
            <a:ext cx="7385716" cy="3853523"/>
            <a:chOff x="1289771" y="1259946"/>
            <a:chExt cx="10517895" cy="4384782"/>
          </a:xfrm>
        </p:grpSpPr>
        <p:graphicFrame>
          <p:nvGraphicFramePr>
            <p:cNvPr id="9" name="차트 8">
              <a:extLst>
                <a:ext uri="{FF2B5EF4-FFF2-40B4-BE49-F238E27FC236}">
                  <a16:creationId xmlns:a16="http://schemas.microsoft.com/office/drawing/2014/main" id="{F92617B4-186B-455F-B766-A103C2C514AB}"/>
                </a:ext>
              </a:extLst>
            </p:cNvPr>
            <p:cNvGraphicFramePr/>
            <p:nvPr/>
          </p:nvGraphicFramePr>
          <p:xfrm>
            <a:off x="1289771" y="1259946"/>
            <a:ext cx="10052050" cy="43381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CCA1B0-A3FB-4899-BD51-FD6ADF4B6763}"/>
                </a:ext>
              </a:extLst>
            </p:cNvPr>
            <p:cNvSpPr txBox="1"/>
            <p:nvPr/>
          </p:nvSpPr>
          <p:spPr>
            <a:xfrm>
              <a:off x="8813800" y="5259500"/>
              <a:ext cx="2993866" cy="385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65000"/>
                    </a:schemeClr>
                  </a:solidFill>
                </a:rPr>
                <a:t>From.</a:t>
              </a:r>
              <a:r>
                <a:rPr lang="ko-KR" altLang="en-US" sz="16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altLang="ko-KR" sz="1600" dirty="0" err="1">
                  <a:solidFill>
                    <a:schemeClr val="bg1">
                      <a:lumMod val="65000"/>
                    </a:schemeClr>
                  </a:solidFill>
                </a:rPr>
                <a:t>Naver</a:t>
              </a:r>
              <a:r>
                <a:rPr lang="en-US" altLang="ko-KR" sz="16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altLang="ko-KR" sz="1600" dirty="0" err="1">
                  <a:solidFill>
                    <a:schemeClr val="bg1">
                      <a:lumMod val="65000"/>
                    </a:schemeClr>
                  </a:solidFill>
                </a:rPr>
                <a:t>DataLab</a:t>
              </a:r>
              <a:endParaRPr lang="ko-KR" alt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155496-0456-DA42-BEAE-3B460A76C266}"/>
              </a:ext>
            </a:extLst>
          </p:cNvPr>
          <p:cNvSpPr/>
          <p:nvPr/>
        </p:nvSpPr>
        <p:spPr>
          <a:xfrm>
            <a:off x="2258739" y="2377440"/>
            <a:ext cx="496653" cy="1318797"/>
          </a:xfrm>
          <a:prstGeom prst="rect">
            <a:avLst/>
          </a:prstGeom>
          <a:solidFill>
            <a:srgbClr val="92D05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0E55F12-2736-2E44-8599-506F55C9B5A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2192" y="3651601"/>
            <a:ext cx="4229725" cy="10323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2A9B229-0E82-114B-86DE-A2E5FFEC05C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25199" y="2097836"/>
            <a:ext cx="4036718" cy="108732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D15F02-65CD-404B-9390-DCC3F4FDF0C8}"/>
              </a:ext>
            </a:extLst>
          </p:cNvPr>
          <p:cNvSpPr/>
          <p:nvPr/>
        </p:nvSpPr>
        <p:spPr>
          <a:xfrm>
            <a:off x="2046041" y="3781581"/>
            <a:ext cx="9220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</a:rPr>
              <a:t>코로나 발병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F149E9-3780-2346-A0AD-3D999B2B5FE0}"/>
              </a:ext>
            </a:extLst>
          </p:cNvPr>
          <p:cNvSpPr/>
          <p:nvPr/>
        </p:nvSpPr>
        <p:spPr>
          <a:xfrm>
            <a:off x="10907802" y="933583"/>
            <a:ext cx="7216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200" dirty="0">
                <a:solidFill>
                  <a:schemeClr val="bg1">
                    <a:lumMod val="65000"/>
                  </a:schemeClr>
                </a:solidFill>
              </a:rPr>
              <a:t>Planning</a:t>
            </a:r>
            <a:endParaRPr lang="ko-Kore-KR" altLang="en-US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C64AC70-5AA2-EB41-8B72-6E9E2CBA0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4730" y="101050"/>
            <a:ext cx="14097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3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F9B838-4263-4630-BF24-CB5433AF27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6520" y="248194"/>
            <a:ext cx="6651625" cy="438150"/>
          </a:xfrm>
        </p:spPr>
        <p:txBody>
          <a:bodyPr/>
          <a:lstStyle/>
          <a:p>
            <a:r>
              <a:rPr lang="ko-KR" altLang="en-US" dirty="0"/>
              <a:t>주요서비스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D489F2-1A81-4790-8DAA-80D16398F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Main Service - ERD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52FB9BF-1E5E-4D3C-A388-EC376DDDB423}"/>
              </a:ext>
            </a:extLst>
          </p:cNvPr>
          <p:cNvGrpSpPr/>
          <p:nvPr/>
        </p:nvGrpSpPr>
        <p:grpSpPr>
          <a:xfrm>
            <a:off x="1256626" y="1251288"/>
            <a:ext cx="2139192" cy="3037098"/>
            <a:chOff x="1057012" y="1661020"/>
            <a:chExt cx="2139192" cy="303709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B5650395-C151-4353-A385-27BA088E41AB}"/>
                </a:ext>
              </a:extLst>
            </p:cNvPr>
            <p:cNvSpPr/>
            <p:nvPr/>
          </p:nvSpPr>
          <p:spPr>
            <a:xfrm>
              <a:off x="1057012" y="1661020"/>
              <a:ext cx="1971413" cy="28855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0469E1-CB64-4771-A5F9-5B30370A8FF5}"/>
                </a:ext>
              </a:extLst>
            </p:cNvPr>
            <p:cNvSpPr txBox="1"/>
            <p:nvPr/>
          </p:nvSpPr>
          <p:spPr>
            <a:xfrm>
              <a:off x="1166069" y="1721651"/>
              <a:ext cx="18623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회원</a:t>
              </a:r>
              <a:r>
                <a:rPr lang="en-US" altLang="ko-KR" sz="1400" b="1" dirty="0"/>
                <a:t>(User)</a:t>
              </a:r>
              <a:endParaRPr lang="ko-KR" altLang="en-US" sz="14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DD6F8D-AB86-447B-B097-5BBFB0869511}"/>
                </a:ext>
              </a:extLst>
            </p:cNvPr>
            <p:cNvSpPr txBox="1"/>
            <p:nvPr/>
          </p:nvSpPr>
          <p:spPr>
            <a:xfrm>
              <a:off x="1057012" y="2020462"/>
              <a:ext cx="2139192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# </a:t>
              </a:r>
              <a:r>
                <a:rPr lang="ko-KR" altLang="en-US" sz="1050" dirty="0"/>
                <a:t>회원번호</a:t>
              </a:r>
              <a:r>
                <a:rPr lang="en-US" altLang="ko-KR" sz="1050" dirty="0"/>
                <a:t>(ID) PK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아이디</a:t>
              </a:r>
              <a:r>
                <a:rPr lang="en-US" altLang="ko-KR" sz="1050" dirty="0"/>
                <a:t>(</a:t>
              </a:r>
              <a:r>
                <a:rPr lang="en-US" altLang="ko-KR" sz="1050" dirty="0" err="1"/>
                <a:t>user_id</a:t>
              </a:r>
              <a:r>
                <a:rPr lang="en-US" altLang="ko-KR" sz="1050" dirty="0"/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이름</a:t>
              </a:r>
              <a:r>
                <a:rPr lang="en-US" altLang="ko-KR" sz="1050" dirty="0"/>
                <a:t>(</a:t>
              </a:r>
              <a:r>
                <a:rPr lang="en-US" altLang="ko-KR" sz="1050" dirty="0" err="1"/>
                <a:t>user_nm</a:t>
              </a:r>
              <a:r>
                <a:rPr lang="en-US" altLang="ko-KR" sz="1050" dirty="0"/>
                <a:t>)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비밀번호</a:t>
              </a:r>
              <a:r>
                <a:rPr lang="en-US" altLang="ko-KR" sz="1050" dirty="0"/>
                <a:t>(</a:t>
              </a:r>
              <a:r>
                <a:rPr lang="en-US" altLang="ko-KR" sz="1050" dirty="0" err="1"/>
                <a:t>user_pw</a:t>
              </a:r>
              <a:r>
                <a:rPr lang="en-US" altLang="ko-KR" sz="1050" dirty="0"/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이메일</a:t>
              </a:r>
              <a:r>
                <a:rPr lang="en-US" altLang="ko-KR" sz="1050" dirty="0"/>
                <a:t>(email)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나이</a:t>
              </a:r>
              <a:r>
                <a:rPr lang="en-US" altLang="ko-KR" sz="1050" dirty="0"/>
                <a:t>(age)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성별</a:t>
              </a:r>
              <a:r>
                <a:rPr lang="en-US" altLang="ko-KR" sz="1050" dirty="0"/>
                <a:t>(</a:t>
              </a:r>
              <a:r>
                <a:rPr lang="en-US" altLang="ko-KR" sz="1050" dirty="0" err="1"/>
                <a:t>gender_choice</a:t>
              </a:r>
              <a:r>
                <a:rPr lang="en-US" altLang="ko-KR" sz="1050" dirty="0"/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몸무게</a:t>
              </a:r>
              <a:r>
                <a:rPr lang="en-US" altLang="ko-KR" sz="1050" dirty="0"/>
                <a:t>(weight)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키</a:t>
              </a:r>
              <a:r>
                <a:rPr lang="en-US" altLang="ko-KR" sz="1050" dirty="0"/>
                <a:t>(height)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가입일</a:t>
              </a:r>
              <a:r>
                <a:rPr lang="en-US" altLang="ko-KR" sz="1050" dirty="0"/>
                <a:t>(</a:t>
              </a:r>
              <a:r>
                <a:rPr lang="en-US" altLang="ko-KR" sz="1050" dirty="0" err="1"/>
                <a:t>reg_time</a:t>
              </a:r>
              <a:r>
                <a:rPr lang="en-US" altLang="ko-KR" sz="1050" dirty="0"/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 err="1"/>
                <a:t>스쿼트목표치</a:t>
              </a:r>
              <a:r>
                <a:rPr lang="en-US" altLang="ko-KR" sz="1050" dirty="0"/>
                <a:t>(</a:t>
              </a:r>
              <a:r>
                <a:rPr lang="en-US" altLang="ko-KR" sz="1050" dirty="0" err="1"/>
                <a:t>squat_target</a:t>
              </a:r>
              <a:r>
                <a:rPr lang="en-US" altLang="ko-KR" sz="1050" dirty="0"/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 err="1"/>
                <a:t>레그목표치</a:t>
              </a:r>
              <a:r>
                <a:rPr lang="en-US" altLang="ko-KR" sz="1050" dirty="0"/>
                <a:t>(</a:t>
              </a:r>
              <a:r>
                <a:rPr lang="en-US" altLang="ko-KR" sz="1050" dirty="0" err="1"/>
                <a:t>leg_target</a:t>
              </a:r>
              <a:r>
                <a:rPr lang="en-US" altLang="ko-KR" sz="1050" dirty="0"/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사이드목표치</a:t>
              </a:r>
              <a:r>
                <a:rPr lang="en-US" altLang="ko-KR" sz="1050" dirty="0"/>
                <a:t>(</a:t>
              </a:r>
              <a:r>
                <a:rPr lang="en-US" altLang="ko-KR" sz="1050" dirty="0" err="1"/>
                <a:t>side_target</a:t>
              </a:r>
              <a:r>
                <a:rPr lang="en-US" altLang="ko-KR" sz="1050" dirty="0"/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 err="1"/>
                <a:t>런지목표치</a:t>
              </a:r>
              <a:r>
                <a:rPr lang="en-US" altLang="ko-KR" sz="1050" dirty="0"/>
                <a:t>(</a:t>
              </a:r>
              <a:r>
                <a:rPr lang="en-US" altLang="ko-KR" sz="1050" dirty="0" err="1"/>
                <a:t>lunge_target</a:t>
              </a:r>
              <a:r>
                <a:rPr lang="en-US" altLang="ko-KR" sz="1050" dirty="0"/>
                <a:t>)</a:t>
              </a:r>
            </a:p>
            <a:p>
              <a:r>
                <a:rPr lang="en-US" altLang="ko-KR" sz="1050" dirty="0"/>
                <a:t>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ko-KR" altLang="en-US" sz="1050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393E930-1303-4A14-A60C-08EA15305089}"/>
                </a:ext>
              </a:extLst>
            </p:cNvPr>
            <p:cNvCxnSpPr/>
            <p:nvPr/>
          </p:nvCxnSpPr>
          <p:spPr>
            <a:xfrm>
              <a:off x="1057012" y="2020462"/>
              <a:ext cx="1971413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4FC1551-7BB1-46FD-A0CB-87ABC8E7DD0D}"/>
              </a:ext>
            </a:extLst>
          </p:cNvPr>
          <p:cNvGrpSpPr/>
          <p:nvPr/>
        </p:nvGrpSpPr>
        <p:grpSpPr>
          <a:xfrm>
            <a:off x="8289913" y="1299101"/>
            <a:ext cx="2139192" cy="1098106"/>
            <a:chOff x="1057012" y="1661020"/>
            <a:chExt cx="2139192" cy="109810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8C3D5AC-19C1-44FB-AB17-2B51508B86C3}"/>
                </a:ext>
              </a:extLst>
            </p:cNvPr>
            <p:cNvSpPr/>
            <p:nvPr/>
          </p:nvSpPr>
          <p:spPr>
            <a:xfrm>
              <a:off x="1057012" y="1661020"/>
              <a:ext cx="1971413" cy="10981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AB8925-FB01-455A-A6DE-B972BFF54EFE}"/>
                </a:ext>
              </a:extLst>
            </p:cNvPr>
            <p:cNvSpPr txBox="1"/>
            <p:nvPr/>
          </p:nvSpPr>
          <p:spPr>
            <a:xfrm>
              <a:off x="1166069" y="1721651"/>
              <a:ext cx="18623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운동</a:t>
              </a:r>
              <a:r>
                <a:rPr lang="en-US" altLang="ko-KR" sz="1400" b="1" dirty="0"/>
                <a:t>(</a:t>
              </a:r>
              <a:r>
                <a:rPr lang="en-US" altLang="ko-KR" sz="1400" b="1" dirty="0" err="1"/>
                <a:t>Exercise_info</a:t>
              </a:r>
              <a:r>
                <a:rPr lang="en-US" altLang="ko-KR" sz="1400" b="1" dirty="0"/>
                <a:t>)</a:t>
              </a:r>
              <a:endParaRPr lang="ko-KR" altLang="en-US" sz="14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56EB50-9D86-4F14-ADD3-8EDD87861E2D}"/>
                </a:ext>
              </a:extLst>
            </p:cNvPr>
            <p:cNvSpPr txBox="1"/>
            <p:nvPr/>
          </p:nvSpPr>
          <p:spPr>
            <a:xfrm>
              <a:off x="1057012" y="2020462"/>
              <a:ext cx="21391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# </a:t>
              </a:r>
              <a:r>
                <a:rPr lang="ko-KR" altLang="en-US" sz="1050" dirty="0"/>
                <a:t>운동번호</a:t>
              </a:r>
              <a:r>
                <a:rPr lang="en-US" altLang="ko-KR" sz="1050" dirty="0"/>
                <a:t>(ID) PK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운동이름</a:t>
              </a:r>
              <a:r>
                <a:rPr lang="en-US" altLang="ko-KR" sz="1050" dirty="0"/>
                <a:t>(</a:t>
              </a:r>
              <a:r>
                <a:rPr lang="en-US" altLang="ko-KR" sz="1050" dirty="0" err="1"/>
                <a:t>exercise_name</a:t>
              </a:r>
              <a:r>
                <a:rPr lang="en-US" altLang="ko-KR" sz="1050" dirty="0"/>
                <a:t>)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50" dirty="0"/>
                <a:t>Met</a:t>
              </a:r>
              <a:r>
                <a:rPr lang="ko-KR" altLang="en-US" sz="1050" dirty="0"/>
                <a:t>지수</a:t>
              </a:r>
              <a:r>
                <a:rPr lang="en-US" altLang="ko-KR" sz="1050" dirty="0"/>
                <a:t>(</a:t>
              </a:r>
              <a:r>
                <a:rPr lang="en-US" altLang="ko-KR" sz="1050" dirty="0" err="1"/>
                <a:t>exercise_mets</a:t>
              </a:r>
              <a:r>
                <a:rPr lang="en-US" altLang="ko-KR" sz="1050" dirty="0"/>
                <a:t>) 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ko-KR" altLang="en-US" sz="1050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7D65CCB-C41C-4157-A1CE-7CBA40D7BF8F}"/>
                </a:ext>
              </a:extLst>
            </p:cNvPr>
            <p:cNvCxnSpPr/>
            <p:nvPr/>
          </p:nvCxnSpPr>
          <p:spPr>
            <a:xfrm>
              <a:off x="1057012" y="2020462"/>
              <a:ext cx="1971413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32A358-A42C-440E-A63C-50B0023EDD6F}"/>
              </a:ext>
            </a:extLst>
          </p:cNvPr>
          <p:cNvGrpSpPr/>
          <p:nvPr/>
        </p:nvGrpSpPr>
        <p:grpSpPr>
          <a:xfrm>
            <a:off x="5114585" y="1305043"/>
            <a:ext cx="2139192" cy="1926481"/>
            <a:chOff x="1057012" y="1661019"/>
            <a:chExt cx="2139192" cy="1926481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5C1BD84B-2308-45E7-A14E-BFFEEC59A93C}"/>
                </a:ext>
              </a:extLst>
            </p:cNvPr>
            <p:cNvSpPr/>
            <p:nvPr/>
          </p:nvSpPr>
          <p:spPr>
            <a:xfrm>
              <a:off x="1057012" y="1661019"/>
              <a:ext cx="1971413" cy="192648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A208CF-687F-44E0-ABE0-E74509AE11CA}"/>
                </a:ext>
              </a:extLst>
            </p:cNvPr>
            <p:cNvSpPr txBox="1"/>
            <p:nvPr/>
          </p:nvSpPr>
          <p:spPr>
            <a:xfrm>
              <a:off x="1166069" y="1721651"/>
              <a:ext cx="18623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운동기록</a:t>
              </a:r>
              <a:r>
                <a:rPr lang="en-US" altLang="ko-KR" sz="1400" b="1" dirty="0"/>
                <a:t>(</a:t>
              </a:r>
              <a:r>
                <a:rPr lang="en-US" altLang="ko-KR" sz="1100" b="1" dirty="0" err="1"/>
                <a:t>Exercise_recod</a:t>
              </a:r>
              <a:r>
                <a:rPr lang="en-US" altLang="ko-KR" sz="1100" b="1" dirty="0"/>
                <a:t>)</a:t>
              </a:r>
              <a:endParaRPr lang="ko-KR" altLang="en-US" sz="14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573DF3-7AFB-4E4E-90C7-62B6D5FC1D6C}"/>
                </a:ext>
              </a:extLst>
            </p:cNvPr>
            <p:cNvSpPr txBox="1"/>
            <p:nvPr/>
          </p:nvSpPr>
          <p:spPr>
            <a:xfrm>
              <a:off x="1057012" y="2020462"/>
              <a:ext cx="21391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# </a:t>
              </a:r>
              <a:r>
                <a:rPr lang="ko-KR" altLang="en-US" sz="1050" dirty="0"/>
                <a:t>기록번호</a:t>
              </a:r>
              <a:r>
                <a:rPr lang="en-US" altLang="ko-KR" sz="1050" dirty="0"/>
                <a:t>(ID) PK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50" dirty="0"/>
                <a:t>User(</a:t>
              </a:r>
              <a:r>
                <a:rPr lang="ko-KR" altLang="en-US" sz="1050" dirty="0"/>
                <a:t>회원</a:t>
              </a:r>
              <a:r>
                <a:rPr lang="en-US" altLang="ko-KR" sz="1050" dirty="0"/>
                <a:t>) FK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50" dirty="0"/>
                <a:t>Exercise(</a:t>
              </a:r>
              <a:r>
                <a:rPr lang="ko-KR" altLang="en-US" sz="1050" dirty="0"/>
                <a:t>운동</a:t>
              </a:r>
              <a:r>
                <a:rPr lang="en-US" altLang="ko-KR" sz="1050" dirty="0"/>
                <a:t>) FK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횟수</a:t>
              </a:r>
              <a:r>
                <a:rPr lang="en-US" altLang="ko-KR" sz="1050" dirty="0"/>
                <a:t>(count)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운동시간</a:t>
              </a:r>
              <a:r>
                <a:rPr lang="en-US" altLang="ko-KR" sz="1050" dirty="0"/>
                <a:t>(time)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칼로리</a:t>
              </a:r>
              <a:r>
                <a:rPr lang="en-US" altLang="ko-KR" sz="1050" dirty="0"/>
                <a:t>(kcal)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운동일시</a:t>
              </a:r>
              <a:r>
                <a:rPr lang="en-US" altLang="ko-KR" sz="1050" dirty="0"/>
                <a:t>(date)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운동일</a:t>
              </a:r>
              <a:r>
                <a:rPr lang="en-US" altLang="ko-KR" sz="1050" dirty="0"/>
                <a:t>(</a:t>
              </a:r>
              <a:r>
                <a:rPr lang="en-US" altLang="ko-KR" sz="1050" dirty="0" err="1"/>
                <a:t>exer_date</a:t>
              </a:r>
              <a:r>
                <a:rPr lang="en-US" altLang="ko-KR" sz="1050" dirty="0"/>
                <a:t>)</a:t>
              </a:r>
              <a:endParaRPr lang="ko-KR" altLang="en-US" sz="1050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AEF0DCE-A92B-451F-888B-D11143E055BE}"/>
                </a:ext>
              </a:extLst>
            </p:cNvPr>
            <p:cNvCxnSpPr/>
            <p:nvPr/>
          </p:nvCxnSpPr>
          <p:spPr>
            <a:xfrm>
              <a:off x="1057012" y="2020462"/>
              <a:ext cx="1971413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FD847B4-2BCD-4BD2-B865-4D19AA3D1E5D}"/>
              </a:ext>
            </a:extLst>
          </p:cNvPr>
          <p:cNvGrpSpPr/>
          <p:nvPr/>
        </p:nvGrpSpPr>
        <p:grpSpPr>
          <a:xfrm>
            <a:off x="2695395" y="4496310"/>
            <a:ext cx="2139192" cy="1582854"/>
            <a:chOff x="1057012" y="1661020"/>
            <a:chExt cx="2139192" cy="15828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7B71C50-9912-4A11-9023-6D2A56988995}"/>
                </a:ext>
              </a:extLst>
            </p:cNvPr>
            <p:cNvSpPr/>
            <p:nvPr/>
          </p:nvSpPr>
          <p:spPr>
            <a:xfrm>
              <a:off x="1057012" y="1661020"/>
              <a:ext cx="1971413" cy="15828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768AAD-1901-440B-82A9-C23106412453}"/>
                </a:ext>
              </a:extLst>
            </p:cNvPr>
            <p:cNvSpPr txBox="1"/>
            <p:nvPr/>
          </p:nvSpPr>
          <p:spPr>
            <a:xfrm>
              <a:off x="1166069" y="1721651"/>
              <a:ext cx="18623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게시글</a:t>
              </a:r>
              <a:r>
                <a:rPr lang="en-US" altLang="ko-KR" sz="1400" b="1" dirty="0"/>
                <a:t>(Boards)</a:t>
              </a:r>
              <a:endParaRPr lang="ko-KR" altLang="en-US" sz="14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ECB0F99-4972-46D4-9A37-9FE0290E7E4D}"/>
                </a:ext>
              </a:extLst>
            </p:cNvPr>
            <p:cNvSpPr txBox="1"/>
            <p:nvPr/>
          </p:nvSpPr>
          <p:spPr>
            <a:xfrm>
              <a:off x="1057012" y="2020462"/>
              <a:ext cx="2139192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# </a:t>
              </a:r>
              <a:r>
                <a:rPr lang="ko-KR" altLang="en-US" sz="1050" dirty="0" err="1"/>
                <a:t>게시글번호</a:t>
              </a:r>
              <a:r>
                <a:rPr lang="en-US" altLang="ko-KR" sz="1050" dirty="0"/>
                <a:t>(ID) PK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작성자</a:t>
              </a:r>
              <a:r>
                <a:rPr lang="en-US" altLang="ko-KR" sz="1050" dirty="0"/>
                <a:t>(author)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제목</a:t>
              </a:r>
              <a:r>
                <a:rPr lang="en-US" altLang="ko-KR" sz="1050" dirty="0"/>
                <a:t>(title)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 err="1"/>
                <a:t>글내용</a:t>
              </a:r>
              <a:r>
                <a:rPr lang="en-US" altLang="ko-KR" sz="1050" dirty="0"/>
                <a:t>(contents)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작성일</a:t>
              </a:r>
              <a:r>
                <a:rPr lang="en-US" altLang="ko-KR" sz="1050" dirty="0"/>
                <a:t>(</a:t>
              </a:r>
              <a:r>
                <a:rPr lang="en-US" altLang="ko-KR" sz="1050" dirty="0" err="1"/>
                <a:t>post_date</a:t>
              </a:r>
              <a:r>
                <a:rPr lang="en-US" altLang="ko-KR" sz="1050" dirty="0"/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 err="1"/>
                <a:t>글타입</a:t>
              </a:r>
              <a:r>
                <a:rPr lang="en-US" altLang="ko-KR" sz="1050" dirty="0"/>
                <a:t>(</a:t>
              </a:r>
              <a:r>
                <a:rPr lang="en-US" altLang="ko-KR" sz="1050" dirty="0" err="1"/>
                <a:t>board_type</a:t>
              </a:r>
              <a:r>
                <a:rPr lang="en-US" altLang="ko-KR" sz="1050" dirty="0"/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050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F2AC9AC9-5AA4-48F2-A6E5-71BF03DF8655}"/>
                </a:ext>
              </a:extLst>
            </p:cNvPr>
            <p:cNvCxnSpPr/>
            <p:nvPr/>
          </p:nvCxnSpPr>
          <p:spPr>
            <a:xfrm>
              <a:off x="1057012" y="2020462"/>
              <a:ext cx="1971413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6B2247A-133F-4985-B079-3BEACA950C09}"/>
              </a:ext>
            </a:extLst>
          </p:cNvPr>
          <p:cNvGrpSpPr/>
          <p:nvPr/>
        </p:nvGrpSpPr>
        <p:grpSpPr>
          <a:xfrm>
            <a:off x="7524659" y="4496310"/>
            <a:ext cx="2139192" cy="1501582"/>
            <a:chOff x="1057012" y="1661020"/>
            <a:chExt cx="2139192" cy="1582854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6B6E1FC-C4B2-4263-A39D-7E10EA6B289D}"/>
                </a:ext>
              </a:extLst>
            </p:cNvPr>
            <p:cNvSpPr/>
            <p:nvPr/>
          </p:nvSpPr>
          <p:spPr>
            <a:xfrm>
              <a:off x="1057012" y="1661020"/>
              <a:ext cx="1971413" cy="15828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CA0F94-4DB0-45AB-8B8E-0A611745152C}"/>
                </a:ext>
              </a:extLst>
            </p:cNvPr>
            <p:cNvSpPr txBox="1"/>
            <p:nvPr/>
          </p:nvSpPr>
          <p:spPr>
            <a:xfrm>
              <a:off x="1166069" y="1721651"/>
              <a:ext cx="18623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댓글</a:t>
              </a:r>
              <a:r>
                <a:rPr lang="en-US" altLang="ko-KR" sz="1400" b="1" dirty="0"/>
                <a:t>(Reply)</a:t>
              </a:r>
              <a:endParaRPr lang="ko-KR" altLang="en-US" sz="14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6507C9-FD60-4711-8FCF-A7FA203F41A1}"/>
                </a:ext>
              </a:extLst>
            </p:cNvPr>
            <p:cNvSpPr txBox="1"/>
            <p:nvPr/>
          </p:nvSpPr>
          <p:spPr>
            <a:xfrm>
              <a:off x="1057012" y="2020462"/>
              <a:ext cx="2139192" cy="1119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# </a:t>
              </a:r>
              <a:r>
                <a:rPr lang="ko-KR" altLang="en-US" sz="1050" dirty="0"/>
                <a:t>댓글번호</a:t>
              </a:r>
              <a:r>
                <a:rPr lang="en-US" altLang="ko-KR" sz="1050" dirty="0"/>
                <a:t>(ID) PK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50" dirty="0"/>
                <a:t>Board(</a:t>
              </a:r>
              <a:r>
                <a:rPr lang="ko-KR" altLang="en-US" sz="1050" dirty="0"/>
                <a:t>게시글</a:t>
              </a:r>
              <a:r>
                <a:rPr lang="en-US" altLang="ko-KR" sz="1050" dirty="0"/>
                <a:t>) FK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작성자</a:t>
              </a:r>
              <a:r>
                <a:rPr lang="en-US" altLang="ko-KR" sz="1050" dirty="0"/>
                <a:t>(</a:t>
              </a:r>
              <a:r>
                <a:rPr lang="en-US" altLang="ko-KR" sz="1050" dirty="0" err="1"/>
                <a:t>reply_author</a:t>
              </a:r>
              <a:r>
                <a:rPr lang="en-US" altLang="ko-KR" sz="1050" dirty="0"/>
                <a:t>)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댓글내용</a:t>
              </a:r>
              <a:r>
                <a:rPr lang="en-US" altLang="ko-KR" sz="1050" dirty="0"/>
                <a:t>(</a:t>
              </a:r>
              <a:r>
                <a:rPr lang="en-US" altLang="ko-KR" sz="1050" dirty="0" err="1"/>
                <a:t>reply_contents</a:t>
              </a:r>
              <a:r>
                <a:rPr lang="en-US" altLang="ko-KR" sz="1050" dirty="0"/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작성일</a:t>
              </a:r>
              <a:r>
                <a:rPr lang="en-US" altLang="ko-KR" sz="1050" dirty="0"/>
                <a:t>(</a:t>
              </a:r>
              <a:r>
                <a:rPr lang="en-US" altLang="ko-KR" sz="1050" dirty="0" err="1"/>
                <a:t>reply_date</a:t>
              </a:r>
              <a:r>
                <a:rPr lang="en-US" altLang="ko-KR" sz="1050" dirty="0"/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050" dirty="0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0F6938A-993C-450D-A027-62E501C73D16}"/>
                </a:ext>
              </a:extLst>
            </p:cNvPr>
            <p:cNvCxnSpPr/>
            <p:nvPr/>
          </p:nvCxnSpPr>
          <p:spPr>
            <a:xfrm>
              <a:off x="1057012" y="2020462"/>
              <a:ext cx="1971413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ECB18E8-4A24-4100-B2F5-855D9A924062}"/>
              </a:ext>
            </a:extLst>
          </p:cNvPr>
          <p:cNvGrpSpPr/>
          <p:nvPr/>
        </p:nvGrpSpPr>
        <p:grpSpPr>
          <a:xfrm>
            <a:off x="3228038" y="1674321"/>
            <a:ext cx="1886547" cy="244165"/>
            <a:chOff x="3246573" y="889518"/>
            <a:chExt cx="793247" cy="28785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45A58B9C-98E1-4954-B70D-2329584E6BAC}"/>
                </a:ext>
              </a:extLst>
            </p:cNvPr>
            <p:cNvCxnSpPr/>
            <p:nvPr/>
          </p:nvCxnSpPr>
          <p:spPr>
            <a:xfrm>
              <a:off x="3246573" y="905209"/>
              <a:ext cx="7932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84DB6F7-B955-4CD5-A05D-540FB0B5D628}"/>
                </a:ext>
              </a:extLst>
            </p:cNvPr>
            <p:cNvGrpSpPr/>
            <p:nvPr/>
          </p:nvGrpSpPr>
          <p:grpSpPr>
            <a:xfrm>
              <a:off x="3942405" y="889518"/>
              <a:ext cx="97415" cy="28785"/>
              <a:chOff x="2273190" y="788223"/>
              <a:chExt cx="1202598" cy="622065"/>
            </a:xfrm>
          </p:grpSpPr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93E2DA9D-7C1A-4AED-97CD-EE13F480C4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73190" y="788223"/>
                <a:ext cx="1202598" cy="33909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7DF04AF1-1DB0-47F1-A5FF-E018B4B59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3190" y="1118064"/>
                <a:ext cx="1202598" cy="2922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42E3C7C-7463-49BD-9654-BC7832E5A01F}"/>
              </a:ext>
            </a:extLst>
          </p:cNvPr>
          <p:cNvGrpSpPr/>
          <p:nvPr/>
        </p:nvGrpSpPr>
        <p:grpSpPr>
          <a:xfrm rot="10800000">
            <a:off x="7085997" y="1768535"/>
            <a:ext cx="1203916" cy="185202"/>
            <a:chOff x="3246573" y="889518"/>
            <a:chExt cx="793247" cy="28785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1216D6D6-1D7B-4499-B608-EE784B20C979}"/>
                </a:ext>
              </a:extLst>
            </p:cNvPr>
            <p:cNvCxnSpPr/>
            <p:nvPr/>
          </p:nvCxnSpPr>
          <p:spPr>
            <a:xfrm>
              <a:off x="3246573" y="905209"/>
              <a:ext cx="7932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0292EC2-AA68-4A4B-8DBD-BDDE9CFD6D97}"/>
                </a:ext>
              </a:extLst>
            </p:cNvPr>
            <p:cNvGrpSpPr/>
            <p:nvPr/>
          </p:nvGrpSpPr>
          <p:grpSpPr>
            <a:xfrm>
              <a:off x="3942405" y="889518"/>
              <a:ext cx="97415" cy="28785"/>
              <a:chOff x="2273190" y="788223"/>
              <a:chExt cx="1202598" cy="622065"/>
            </a:xfrm>
          </p:grpSpPr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358EAC6A-0B6E-478E-B750-59FF7780D4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73190" y="788223"/>
                <a:ext cx="1202598" cy="33909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FF511E1A-D57C-4FE0-B65D-3E0B441828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3190" y="1118064"/>
                <a:ext cx="1202598" cy="2922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68EC5DE-5CBE-48BC-BE59-6EB1BBC14CE9}"/>
              </a:ext>
            </a:extLst>
          </p:cNvPr>
          <p:cNvGrpSpPr/>
          <p:nvPr/>
        </p:nvGrpSpPr>
        <p:grpSpPr>
          <a:xfrm>
            <a:off x="4666807" y="4888244"/>
            <a:ext cx="2857852" cy="244165"/>
            <a:chOff x="3246573" y="889518"/>
            <a:chExt cx="793247" cy="28785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A0318F18-4C46-43F6-8E0B-6B937548E9DC}"/>
                </a:ext>
              </a:extLst>
            </p:cNvPr>
            <p:cNvCxnSpPr/>
            <p:nvPr/>
          </p:nvCxnSpPr>
          <p:spPr>
            <a:xfrm>
              <a:off x="3246573" y="905209"/>
              <a:ext cx="7932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E324536-7CDB-428C-83D5-2CB405CE5C33}"/>
                </a:ext>
              </a:extLst>
            </p:cNvPr>
            <p:cNvGrpSpPr/>
            <p:nvPr/>
          </p:nvGrpSpPr>
          <p:grpSpPr>
            <a:xfrm>
              <a:off x="3942405" y="889518"/>
              <a:ext cx="97415" cy="28785"/>
              <a:chOff x="2273190" y="788223"/>
              <a:chExt cx="1202598" cy="622065"/>
            </a:xfrm>
          </p:grpSpPr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BD2DF6C-BFA4-42D6-BC5B-B5B32D9004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73190" y="788223"/>
                <a:ext cx="1202598" cy="33909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B76B554E-4F91-4C81-B6A1-65642DA79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3190" y="1118064"/>
                <a:ext cx="1202598" cy="2922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2C5CE79-A548-7841-8F06-B4C2802B6FFE}"/>
              </a:ext>
            </a:extLst>
          </p:cNvPr>
          <p:cNvSpPr/>
          <p:nvPr/>
        </p:nvSpPr>
        <p:spPr>
          <a:xfrm>
            <a:off x="10907802" y="933583"/>
            <a:ext cx="7777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200" dirty="0">
                <a:solidFill>
                  <a:schemeClr val="bg1">
                    <a:lumMod val="65000"/>
                  </a:schemeClr>
                </a:solidFill>
              </a:rPr>
              <a:t>Modeling</a:t>
            </a:r>
            <a:endParaRPr lang="ko-Kore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E431F4-8D98-834D-9025-2DEC73385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498" y="-45904"/>
            <a:ext cx="15748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7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F9B838-4263-4630-BF24-CB5433AF27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6520" y="248194"/>
            <a:ext cx="6651625" cy="438150"/>
          </a:xfrm>
        </p:spPr>
        <p:txBody>
          <a:bodyPr/>
          <a:lstStyle/>
          <a:p>
            <a:r>
              <a:rPr lang="ko-KR" altLang="en-US" dirty="0" err="1"/>
              <a:t>주요서비스</a:t>
            </a:r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3D1944B3-2483-492F-B166-785878AC184B}"/>
              </a:ext>
            </a:extLst>
          </p:cNvPr>
          <p:cNvSpPr txBox="1">
            <a:spLocks/>
          </p:cNvSpPr>
          <p:nvPr/>
        </p:nvSpPr>
        <p:spPr>
          <a:xfrm>
            <a:off x="487349" y="693719"/>
            <a:ext cx="5030214" cy="2662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rgbClr val="A3A3A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Teachable Machine</a:t>
            </a:r>
            <a:r>
              <a:rPr lang="ko-KR" altLang="en-US" sz="1800" dirty="0"/>
              <a:t>을 이용한 모션인식 모델 구현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A06BF0-B393-4EAF-B1AB-7E28F991E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75" y="1750528"/>
            <a:ext cx="5066388" cy="38072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9E89F3-86A0-4485-8CA7-60436E83A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130" y="1750528"/>
            <a:ext cx="1865191" cy="38343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ound Same Side Corner Rectangle 12">
            <a:extLst>
              <a:ext uri="{FF2B5EF4-FFF2-40B4-BE49-F238E27FC236}">
                <a16:creationId xmlns:a16="http://schemas.microsoft.com/office/drawing/2014/main" id="{93E8F1A2-2463-8A49-BB94-7202437E598C}"/>
              </a:ext>
            </a:extLst>
          </p:cNvPr>
          <p:cNvSpPr/>
          <p:nvPr/>
        </p:nvSpPr>
        <p:spPr bwMode="gray">
          <a:xfrm rot="16200000">
            <a:off x="9598089" y="484011"/>
            <a:ext cx="302431" cy="304492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vert" wrap="square" lIns="107944" tIns="107944" rIns="107944" bIns="107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운동 모델링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989499F-AC2A-1145-AB08-84FD3B6DD2CC}"/>
              </a:ext>
            </a:extLst>
          </p:cNvPr>
          <p:cNvSpPr/>
          <p:nvPr/>
        </p:nvSpPr>
        <p:spPr>
          <a:xfrm>
            <a:off x="8389576" y="1882419"/>
            <a:ext cx="266209" cy="266209"/>
          </a:xfrm>
          <a:prstGeom prst="ellipse">
            <a:avLst/>
          </a:prstGeom>
          <a:solidFill>
            <a:srgbClr val="F8CBAC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DD527C5-3497-A046-B6EB-EE599756E509}"/>
              </a:ext>
            </a:extLst>
          </p:cNvPr>
          <p:cNvSpPr/>
          <p:nvPr/>
        </p:nvSpPr>
        <p:spPr>
          <a:xfrm>
            <a:off x="295418" y="1300245"/>
            <a:ext cx="422204" cy="450283"/>
          </a:xfrm>
          <a:prstGeom prst="ellipse">
            <a:avLst/>
          </a:prstGeom>
          <a:solidFill>
            <a:srgbClr val="F8CBAC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9950BE-3AB2-1245-9342-9B94668ED206}"/>
              </a:ext>
            </a:extLst>
          </p:cNvPr>
          <p:cNvSpPr txBox="1"/>
          <p:nvPr/>
        </p:nvSpPr>
        <p:spPr bwMode="gray">
          <a:xfrm>
            <a:off x="8133545" y="2350140"/>
            <a:ext cx="4058455" cy="1047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021" lvl="0" indent="-257021" algn="just" defTabSz="9144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Teachable machine</a:t>
            </a:r>
            <a:r>
              <a:rPr lang="ko-KR" altLang="en-US" sz="1200" b="1" dirty="0">
                <a:solidFill>
                  <a:srgbClr val="000000"/>
                </a:solidFill>
              </a:rPr>
              <a:t> </a:t>
            </a:r>
            <a:r>
              <a:rPr lang="ko-KR" altLang="en-US" sz="1200" dirty="0">
                <a:solidFill>
                  <a:srgbClr val="000000"/>
                </a:solidFill>
              </a:rPr>
              <a:t>을 이용해서  모델링을 합니다</a:t>
            </a:r>
            <a:r>
              <a:rPr lang="en-US" altLang="ko-KR" sz="1200" dirty="0">
                <a:solidFill>
                  <a:srgbClr val="000000"/>
                </a:solidFill>
              </a:rPr>
              <a:t>.</a:t>
            </a:r>
          </a:p>
          <a:p>
            <a:pPr marL="257021" lvl="0" indent="-257021" algn="just" defTabSz="9144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srgbClr val="000000"/>
                </a:solidFill>
              </a:rPr>
              <a:t>운동에 필요한 특정부분을 학습을 시킵니다</a:t>
            </a:r>
            <a:r>
              <a:rPr lang="en-US" altLang="ko-KR" sz="1200" dirty="0">
                <a:solidFill>
                  <a:srgbClr val="000000"/>
                </a:solidFill>
              </a:rPr>
              <a:t>.</a:t>
            </a:r>
          </a:p>
          <a:p>
            <a:pPr marL="257021" lvl="0" indent="-257021" algn="just" defTabSz="9144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srgbClr val="000000"/>
                </a:solidFill>
              </a:rPr>
              <a:t>잘못된 자세도 모두 학습을 시킵니다</a:t>
            </a:r>
            <a:r>
              <a:rPr lang="en-US" altLang="ko-KR" sz="12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5" name="Round Same Side Corner Rectangle 12">
            <a:extLst>
              <a:ext uri="{FF2B5EF4-FFF2-40B4-BE49-F238E27FC236}">
                <a16:creationId xmlns:a16="http://schemas.microsoft.com/office/drawing/2014/main" id="{18FDFCD6-1B55-DF41-897B-751A61DF6575}"/>
              </a:ext>
            </a:extLst>
          </p:cNvPr>
          <p:cNvSpPr/>
          <p:nvPr/>
        </p:nvSpPr>
        <p:spPr bwMode="gray">
          <a:xfrm rot="16200000">
            <a:off x="9598090" y="2818779"/>
            <a:ext cx="302431" cy="304492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vert" wrap="square" lIns="107944" tIns="107944" rIns="107944" bIns="107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테스트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ADE6250-6142-B54F-A40C-85D5C0AC1C0E}"/>
              </a:ext>
            </a:extLst>
          </p:cNvPr>
          <p:cNvSpPr/>
          <p:nvPr/>
        </p:nvSpPr>
        <p:spPr>
          <a:xfrm>
            <a:off x="8389577" y="4214410"/>
            <a:ext cx="266209" cy="266209"/>
          </a:xfrm>
          <a:prstGeom prst="ellipse">
            <a:avLst/>
          </a:prstGeom>
          <a:solidFill>
            <a:srgbClr val="F8CBAC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F5AB8D-017E-B047-AECD-151065598381}"/>
              </a:ext>
            </a:extLst>
          </p:cNvPr>
          <p:cNvSpPr txBox="1"/>
          <p:nvPr/>
        </p:nvSpPr>
        <p:spPr bwMode="gray">
          <a:xfrm>
            <a:off x="8133545" y="4700312"/>
            <a:ext cx="405845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021" lvl="0" indent="-257021" algn="just" defTabSz="91440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srgbClr val="000000"/>
                </a:solidFill>
              </a:rPr>
              <a:t>실시간 동작이 저장된 모델 중 어떤 모델에  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lvl="0" algn="just" defTabSz="91440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defRPr/>
            </a:pPr>
            <a:r>
              <a:rPr lang="ko-KR" altLang="en-US" sz="1200" dirty="0">
                <a:solidFill>
                  <a:srgbClr val="000000"/>
                </a:solidFill>
              </a:rPr>
              <a:t>       몇 퍼센트에 해당하는지 테스트를 합니다</a:t>
            </a:r>
            <a:r>
              <a:rPr lang="en-US" altLang="ko-KR" sz="12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848AF08-8E39-524B-8CE2-3B36BEC7A543}"/>
              </a:ext>
            </a:extLst>
          </p:cNvPr>
          <p:cNvSpPr/>
          <p:nvPr/>
        </p:nvSpPr>
        <p:spPr>
          <a:xfrm>
            <a:off x="5576573" y="1300245"/>
            <a:ext cx="422204" cy="450283"/>
          </a:xfrm>
          <a:prstGeom prst="ellipse">
            <a:avLst/>
          </a:prstGeom>
          <a:solidFill>
            <a:srgbClr val="F8CBAC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D4C48B-632C-174B-A120-9B7790391186}"/>
              </a:ext>
            </a:extLst>
          </p:cNvPr>
          <p:cNvSpPr/>
          <p:nvPr/>
        </p:nvSpPr>
        <p:spPr>
          <a:xfrm>
            <a:off x="10907802" y="933583"/>
            <a:ext cx="7777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200" dirty="0">
                <a:solidFill>
                  <a:schemeClr val="bg1">
                    <a:lumMod val="65000"/>
                  </a:schemeClr>
                </a:solidFill>
              </a:rPr>
              <a:t>Modeling</a:t>
            </a:r>
            <a:endParaRPr lang="ko-Kore-KR" altLang="en-US" sz="12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960BD7C-6985-9D4A-995E-CD02874BC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2498" y="-45904"/>
            <a:ext cx="15748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그림 95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9B0BCDA6-D0ED-6149-ADCF-F1B0AC00F5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464" b="-1"/>
          <a:stretch/>
        </p:blipFill>
        <p:spPr>
          <a:xfrm>
            <a:off x="305015" y="1537000"/>
            <a:ext cx="6456441" cy="34351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7" name="Picture 4" descr="YouTube's Mobile App Now Allows Voice Controls and More 2019 Updates | Cord  Cutters News">
            <a:extLst>
              <a:ext uri="{FF2B5EF4-FFF2-40B4-BE49-F238E27FC236}">
                <a16:creationId xmlns:a16="http://schemas.microsoft.com/office/drawing/2014/main" id="{FD0A4F7F-2678-9946-BFAC-113EEEC50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58220" y="4742469"/>
            <a:ext cx="888523" cy="49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53932F2E-1CDA-B24A-A166-E3F9BCDAF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580" y="5601535"/>
            <a:ext cx="4877670" cy="5395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CA76C86-6A03-7D4E-A009-77A1BAFD941E}"/>
              </a:ext>
            </a:extLst>
          </p:cNvPr>
          <p:cNvSpPr/>
          <p:nvPr/>
        </p:nvSpPr>
        <p:spPr>
          <a:xfrm>
            <a:off x="2552642" y="5710778"/>
            <a:ext cx="2627676" cy="356009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</a:pPr>
            <a:endParaRPr kumimoji="1" lang="ko-Kore-KR" altLang="en-US" sz="1600" dirty="0" err="1"/>
          </a:p>
        </p:txBody>
      </p:sp>
      <p:pic>
        <p:nvPicPr>
          <p:cNvPr id="102" name="그림 101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147F1007-0661-B64B-9BF9-800C41C4A78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02" t="32780" r="51739" b="9994"/>
          <a:stretch/>
        </p:blipFill>
        <p:spPr>
          <a:xfrm>
            <a:off x="7410765" y="1757152"/>
            <a:ext cx="2138286" cy="20941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" name="그림 102" descr="스크린샷, 앉아있는, 컴퓨터이(가) 표시된 사진&#10;&#10;자동 생성된 설명">
            <a:extLst>
              <a:ext uri="{FF2B5EF4-FFF2-40B4-BE49-F238E27FC236}">
                <a16:creationId xmlns:a16="http://schemas.microsoft.com/office/drawing/2014/main" id="{CBB3585E-F841-EB49-80ED-BCA365D3B3E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15" t="34055" r="50000" b="8024"/>
          <a:stretch/>
        </p:blipFill>
        <p:spPr>
          <a:xfrm>
            <a:off x="9665518" y="1733740"/>
            <a:ext cx="2138286" cy="20941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FEDF3C74-B142-A44D-B5E2-72D27642891F}"/>
              </a:ext>
            </a:extLst>
          </p:cNvPr>
          <p:cNvSpPr txBox="1"/>
          <p:nvPr/>
        </p:nvSpPr>
        <p:spPr bwMode="gray">
          <a:xfrm>
            <a:off x="7484976" y="4041856"/>
            <a:ext cx="4402009" cy="160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021" indent="-257021" algn="just" defTabSz="9144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srgbClr val="000000"/>
                </a:solidFill>
              </a:rPr>
              <a:t>                버튼을 누르면 </a:t>
            </a:r>
            <a:r>
              <a:rPr lang="ko-KR" altLang="en-US" sz="1200" dirty="0" err="1">
                <a:solidFill>
                  <a:srgbClr val="000000"/>
                </a:solidFill>
              </a:rPr>
              <a:t>웹캠이</a:t>
            </a:r>
            <a:r>
              <a:rPr lang="ko-KR" altLang="en-US" sz="1200" dirty="0">
                <a:solidFill>
                  <a:srgbClr val="000000"/>
                </a:solidFill>
              </a:rPr>
              <a:t> 실행 됩니다</a:t>
            </a:r>
            <a:r>
              <a:rPr lang="en-US" altLang="ko-KR" sz="1200" dirty="0">
                <a:solidFill>
                  <a:srgbClr val="000000"/>
                </a:solidFill>
              </a:rPr>
              <a:t>.</a:t>
            </a:r>
          </a:p>
          <a:p>
            <a:pPr marL="257021" lvl="0" indent="-257021" algn="just" defTabSz="9144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srgbClr val="000000"/>
                </a:solidFill>
              </a:rPr>
              <a:t>정확한 동작으로 운동하면 </a:t>
            </a:r>
            <a:r>
              <a:rPr lang="ko-KR" altLang="en-US" sz="1200" dirty="0" err="1">
                <a:solidFill>
                  <a:srgbClr val="000000"/>
                </a:solidFill>
              </a:rPr>
              <a:t>카운팅</a:t>
            </a:r>
            <a:r>
              <a:rPr lang="ko-KR" altLang="en-US" sz="1200" dirty="0">
                <a:solidFill>
                  <a:srgbClr val="000000"/>
                </a:solidFill>
              </a:rPr>
              <a:t> 합니다</a:t>
            </a:r>
            <a:r>
              <a:rPr lang="en-US" altLang="ko-KR" sz="1200" dirty="0">
                <a:solidFill>
                  <a:srgbClr val="000000"/>
                </a:solidFill>
              </a:rPr>
              <a:t>.</a:t>
            </a:r>
          </a:p>
          <a:p>
            <a:pPr marL="257021" lvl="0" indent="-257021" algn="just" defTabSz="9144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srgbClr val="000000"/>
                </a:solidFill>
              </a:rPr>
              <a:t>정확한 자세가 아니면 </a:t>
            </a:r>
            <a:r>
              <a:rPr lang="ko-KR" altLang="en-US" sz="1200" dirty="0" err="1">
                <a:solidFill>
                  <a:srgbClr val="000000"/>
                </a:solidFill>
              </a:rPr>
              <a:t>카운팅을</a:t>
            </a:r>
            <a:r>
              <a:rPr lang="ko-KR" altLang="en-US" sz="1200" dirty="0">
                <a:solidFill>
                  <a:srgbClr val="000000"/>
                </a:solidFill>
              </a:rPr>
              <a:t> 하지 않습니다</a:t>
            </a:r>
            <a:r>
              <a:rPr lang="en-US" altLang="ko-KR" sz="1200" dirty="0">
                <a:solidFill>
                  <a:srgbClr val="000000"/>
                </a:solidFill>
              </a:rPr>
              <a:t>.</a:t>
            </a:r>
          </a:p>
          <a:p>
            <a:pPr marL="257021" indent="-257021" algn="just" defTabSz="9144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srgbClr val="000000"/>
                </a:solidFill>
                <a:latin typeface="Arial"/>
              </a:rPr>
              <a:t>오른쪽 메뉴 에서</a:t>
            </a:r>
            <a:r>
              <a:rPr lang="en-US" altLang="ko-KR" sz="1200" dirty="0">
                <a:solidFill>
                  <a:srgbClr val="000000"/>
                </a:solidFill>
                <a:latin typeface="Arial"/>
              </a:rPr>
              <a:t>	</a:t>
            </a:r>
            <a:r>
              <a:rPr lang="ko-KR" altLang="en-US" sz="1200" dirty="0">
                <a:solidFill>
                  <a:srgbClr val="000000"/>
                </a:solidFill>
                <a:latin typeface="Arial"/>
              </a:rPr>
              <a:t>               정확한 자세를 확인할 수 있습니다</a:t>
            </a:r>
            <a:r>
              <a:rPr lang="en-US" altLang="ko-KR" sz="1200" dirty="0">
                <a:solidFill>
                  <a:srgbClr val="000000"/>
                </a:solidFill>
                <a:latin typeface="Arial"/>
              </a:rPr>
              <a:t>.</a:t>
            </a:r>
            <a:r>
              <a:rPr lang="ko-KR" altLang="en-US" sz="1200" dirty="0">
                <a:solidFill>
                  <a:srgbClr val="000000"/>
                </a:solidFill>
                <a:latin typeface="Arial"/>
              </a:rPr>
              <a:t> </a:t>
            </a:r>
            <a:endParaRPr lang="en-US" altLang="ko-Kore-KR" sz="1200" dirty="0">
              <a:solidFill>
                <a:srgbClr val="000000"/>
              </a:solidFill>
              <a:latin typeface="Arial"/>
            </a:endParaRPr>
          </a:p>
          <a:p>
            <a:pPr marL="257021" lvl="0" indent="-257021" algn="just" defTabSz="9144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A39F1B6-E693-E840-BC3F-3EC0125FD981}"/>
              </a:ext>
            </a:extLst>
          </p:cNvPr>
          <p:cNvSpPr/>
          <p:nvPr/>
        </p:nvSpPr>
        <p:spPr>
          <a:xfrm>
            <a:off x="9685003" y="1795630"/>
            <a:ext cx="421698" cy="356009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</a:pPr>
            <a:endParaRPr kumimoji="1" lang="ko-Kore-KR" altLang="en-US" sz="1600" dirty="0" err="1"/>
          </a:p>
        </p:txBody>
      </p:sp>
      <p:pic>
        <p:nvPicPr>
          <p:cNvPr id="106" name="Picture 4" descr="Check PNG Transparent Picture | PNG Mart">
            <a:extLst>
              <a:ext uri="{FF2B5EF4-FFF2-40B4-BE49-F238E27FC236}">
                <a16:creationId xmlns:a16="http://schemas.microsoft.com/office/drawing/2014/main" id="{8DF2E75D-233E-AC49-AB0F-1DA31C72D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46743" y="1493817"/>
            <a:ext cx="567839" cy="52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132BA17F-1234-7840-8424-8D7E1DF3BB97}"/>
              </a:ext>
            </a:extLst>
          </p:cNvPr>
          <p:cNvSpPr txBox="1"/>
          <p:nvPr/>
        </p:nvSpPr>
        <p:spPr bwMode="gray">
          <a:xfrm>
            <a:off x="7430246" y="5972189"/>
            <a:ext cx="5195733" cy="279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021" marR="0" lvl="0" indent="-257021" algn="just" defTabSz="914400" rtl="0" eaLnBrk="1" fontAlgn="auto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Arial"/>
              </a:rPr>
              <a:t>운동종료</a:t>
            </a:r>
            <a:r>
              <a:rPr lang="ko-KR" altLang="en-US" sz="1200" dirty="0">
                <a:solidFill>
                  <a:srgbClr val="000000"/>
                </a:solidFill>
                <a:latin typeface="Arial"/>
              </a:rPr>
              <a:t> 후</a:t>
            </a:r>
            <a:r>
              <a:rPr lang="en-US" altLang="ko-KR" sz="1200" dirty="0">
                <a:solidFill>
                  <a:srgbClr val="000000"/>
                </a:solidFill>
                <a:latin typeface="Arial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Arial"/>
              </a:rPr>
              <a:t>               누르면 자동으로 숫자가 </a:t>
            </a:r>
            <a:r>
              <a:rPr lang="ko-KR" altLang="en-US" sz="1200" dirty="0" err="1">
                <a:solidFill>
                  <a:srgbClr val="000000"/>
                </a:solidFill>
                <a:latin typeface="Arial"/>
              </a:rPr>
              <a:t>카운팅</a:t>
            </a:r>
            <a:r>
              <a:rPr lang="ko-KR" altLang="en-US" sz="1200" dirty="0">
                <a:solidFill>
                  <a:srgbClr val="000000"/>
                </a:solidFill>
                <a:latin typeface="Arial"/>
              </a:rPr>
              <a:t> 됩니다</a:t>
            </a:r>
            <a:r>
              <a:rPr lang="en-US" altLang="ko-KR" sz="1200" dirty="0">
                <a:solidFill>
                  <a:srgbClr val="000000"/>
                </a:solidFill>
                <a:latin typeface="Arial"/>
              </a:rPr>
              <a:t>.</a:t>
            </a: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B7DC53A0-9A0A-5F41-ADF0-A0E7E44B03F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449" b="89796" l="15576" r="23928">
                        <a14:foregroundMark x1="15576" y1="34694" x2="21925" y2="64383"/>
                        <a14:foregroundMark x1="22082" y1="64586" x2="21896" y2="61224"/>
                        <a14:backgroundMark x1="14898" y1="91837" x2="23025" y2="97959"/>
                        <a14:backgroundMark x1="23025" y1="97959" x2="25282" y2="93878"/>
                        <a14:backgroundMark x1="15801" y1="87755" x2="23702" y2="97959"/>
                        <a14:backgroundMark x1="23702" y1="97959" x2="26862" y2="85714"/>
                      </a14:backgroundRemoval>
                    </a14:imgEffect>
                  </a14:imgLayer>
                </a14:imgProps>
              </a:ext>
            </a:extLst>
          </a:blip>
          <a:srcRect l="15004" t="20068" r="75038" b="18516"/>
          <a:stretch/>
        </p:blipFill>
        <p:spPr>
          <a:xfrm>
            <a:off x="8672735" y="5953535"/>
            <a:ext cx="506043" cy="3452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ED11823-6312-7D49-A1BC-05EA68BA86DC}"/>
              </a:ext>
            </a:extLst>
          </p:cNvPr>
          <p:cNvSpPr/>
          <p:nvPr/>
        </p:nvSpPr>
        <p:spPr>
          <a:xfrm>
            <a:off x="1914535" y="4544789"/>
            <a:ext cx="3295698" cy="40680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</a:pPr>
            <a:endParaRPr kumimoji="1" lang="ko-Kore-KR" altLang="en-US" sz="1600" dirty="0" err="1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6FF6D52-9D17-EC4C-AC8F-7D4D522ADDDB}"/>
              </a:ext>
            </a:extLst>
          </p:cNvPr>
          <p:cNvSpPr/>
          <p:nvPr/>
        </p:nvSpPr>
        <p:spPr>
          <a:xfrm>
            <a:off x="564245" y="1582356"/>
            <a:ext cx="5897528" cy="2962433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</a:pPr>
            <a:endParaRPr kumimoji="1" lang="ko-Kore-KR" altLang="en-US" sz="1600" dirty="0" err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A3B126C-4E66-AD48-9F89-B1E17280ECDD}"/>
              </a:ext>
            </a:extLst>
          </p:cNvPr>
          <p:cNvSpPr/>
          <p:nvPr/>
        </p:nvSpPr>
        <p:spPr>
          <a:xfrm>
            <a:off x="7492621" y="5416685"/>
            <a:ext cx="690121" cy="38780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</a:pPr>
            <a:endParaRPr kumimoji="1" lang="ko-Kore-KR" altLang="en-US" sz="1600" dirty="0" err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ABC8A43-4ED1-B14E-AAA1-D7AE2631809C}"/>
              </a:ext>
            </a:extLst>
          </p:cNvPr>
          <p:cNvSpPr/>
          <p:nvPr/>
        </p:nvSpPr>
        <p:spPr>
          <a:xfrm>
            <a:off x="7430246" y="1247412"/>
            <a:ext cx="690121" cy="387805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</a:pPr>
            <a:endParaRPr kumimoji="1" lang="ko-Kore-KR" altLang="en-US" sz="1600" dirty="0" err="1"/>
          </a:p>
        </p:txBody>
      </p:sp>
      <p:sp>
        <p:nvSpPr>
          <p:cNvPr id="118" name="Round Same Side Corner Rectangle 12">
            <a:extLst>
              <a:ext uri="{FF2B5EF4-FFF2-40B4-BE49-F238E27FC236}">
                <a16:creationId xmlns:a16="http://schemas.microsoft.com/office/drawing/2014/main" id="{54316A53-259A-D94A-95F9-18E8A734C6E3}"/>
              </a:ext>
            </a:extLst>
          </p:cNvPr>
          <p:cNvSpPr/>
          <p:nvPr/>
        </p:nvSpPr>
        <p:spPr bwMode="gray">
          <a:xfrm rot="16200000">
            <a:off x="10048852" y="3880411"/>
            <a:ext cx="302431" cy="341822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vert" wrap="square" lIns="107944" tIns="107944" rIns="107944" bIns="107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5000"/>
              </a:lnSpc>
              <a:spcBef>
                <a:spcPts val="400"/>
              </a:spcBef>
            </a:pPr>
            <a:r>
              <a:rPr lang="ko-KR" altLang="en-US" sz="1600" b="1" kern="0" dirty="0">
                <a:solidFill>
                  <a:prstClr val="white"/>
                </a:solidFill>
                <a:latin typeface="Arial"/>
              </a:rPr>
              <a:t>운동 시작 종료</a:t>
            </a:r>
          </a:p>
        </p:txBody>
      </p:sp>
      <p:sp>
        <p:nvSpPr>
          <p:cNvPr id="120" name="Round Same Side Corner Rectangle 12">
            <a:extLst>
              <a:ext uri="{FF2B5EF4-FFF2-40B4-BE49-F238E27FC236}">
                <a16:creationId xmlns:a16="http://schemas.microsoft.com/office/drawing/2014/main" id="{E3C0EDCA-7386-4B49-878D-647D26D2119A}"/>
              </a:ext>
            </a:extLst>
          </p:cNvPr>
          <p:cNvSpPr/>
          <p:nvPr/>
        </p:nvSpPr>
        <p:spPr bwMode="gray">
          <a:xfrm rot="16200000">
            <a:off x="9973576" y="-330544"/>
            <a:ext cx="302431" cy="341822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vert" wrap="square" lIns="107944" tIns="107944" rIns="107944" bIns="107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kern="0" noProof="0" dirty="0">
                <a:solidFill>
                  <a:prstClr val="white"/>
                </a:solidFill>
                <a:latin typeface="Arial"/>
              </a:rPr>
              <a:t>AI </a:t>
            </a:r>
            <a:r>
              <a:rPr lang="ko-KR" altLang="en-US" sz="1600" b="1" kern="0" dirty="0">
                <a:solidFill>
                  <a:prstClr val="white"/>
                </a:solidFill>
                <a:latin typeface="Arial"/>
              </a:rPr>
              <a:t>운동 서비스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1" name="텍스트 개체 틀 1">
            <a:extLst>
              <a:ext uri="{FF2B5EF4-FFF2-40B4-BE49-F238E27FC236}">
                <a16:creationId xmlns:a16="http://schemas.microsoft.com/office/drawing/2014/main" id="{E2047419-EBD4-574D-82AA-9C6E3EB900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093" y="275355"/>
            <a:ext cx="6651625" cy="438150"/>
          </a:xfrm>
        </p:spPr>
        <p:txBody>
          <a:bodyPr/>
          <a:lstStyle/>
          <a:p>
            <a:r>
              <a:rPr lang="ko-KR" altLang="en-US" dirty="0" err="1"/>
              <a:t>주요서비스</a:t>
            </a:r>
            <a:endParaRPr lang="ko-KR" altLang="en-US" dirty="0"/>
          </a:p>
        </p:txBody>
      </p:sp>
      <p:sp>
        <p:nvSpPr>
          <p:cNvPr id="122" name="텍스트 개체 틀 2">
            <a:extLst>
              <a:ext uri="{FF2B5EF4-FFF2-40B4-BE49-F238E27FC236}">
                <a16:creationId xmlns:a16="http://schemas.microsoft.com/office/drawing/2014/main" id="{8703ADD3-6CBD-8643-9E9A-EF119D1574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6093" y="713505"/>
            <a:ext cx="2922502" cy="266209"/>
          </a:xfrm>
        </p:spPr>
        <p:txBody>
          <a:bodyPr/>
          <a:lstStyle/>
          <a:p>
            <a:pPr lvl="0"/>
            <a:r>
              <a:rPr lang="en-US" altLang="ko-KR" dirty="0"/>
              <a:t>Exercise System  </a:t>
            </a:r>
            <a:endParaRPr lang="ko-KR" altLang="en-US" dirty="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E276E5E-92AB-5F4E-A4E0-8336E7B795DD}"/>
              </a:ext>
            </a:extLst>
          </p:cNvPr>
          <p:cNvSpPr/>
          <p:nvPr/>
        </p:nvSpPr>
        <p:spPr>
          <a:xfrm>
            <a:off x="10844723" y="861631"/>
            <a:ext cx="9891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200" dirty="0">
                <a:solidFill>
                  <a:schemeClr val="bg1">
                    <a:lumMod val="65000"/>
                  </a:schemeClr>
                </a:solidFill>
              </a:rPr>
              <a:t>Main Service</a:t>
            </a:r>
            <a:endParaRPr lang="ko-Kore-KR" altLang="en-US" sz="1200" dirty="0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8F7F3C55-EE83-7B4F-8B07-6ABDED78D4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72" t="18992" r="86616" b="18058"/>
          <a:stretch/>
        </p:blipFill>
        <p:spPr>
          <a:xfrm>
            <a:off x="7775753" y="4019352"/>
            <a:ext cx="514808" cy="3196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2693072-1C89-434E-BF65-10D4E24C55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01990" y="40761"/>
            <a:ext cx="10922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6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F9B838-4263-4630-BF24-CB5433AF27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6520" y="248194"/>
            <a:ext cx="6651625" cy="438150"/>
          </a:xfrm>
        </p:spPr>
        <p:txBody>
          <a:bodyPr/>
          <a:lstStyle/>
          <a:p>
            <a:r>
              <a:rPr lang="ko-KR" altLang="en-US" dirty="0"/>
              <a:t>주요서비스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D489F2-1A81-4790-8DAA-80D16398F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6092" y="713505"/>
            <a:ext cx="5704019" cy="276999"/>
          </a:xfrm>
        </p:spPr>
        <p:txBody>
          <a:bodyPr/>
          <a:lstStyle/>
          <a:p>
            <a:r>
              <a:rPr lang="ko-KR" altLang="en-US" dirty="0"/>
              <a:t>회원가입</a:t>
            </a:r>
            <a:r>
              <a:rPr lang="en-US" altLang="ko-KR" dirty="0"/>
              <a:t>,</a:t>
            </a:r>
            <a:r>
              <a:rPr lang="ko-KR" altLang="en-US" dirty="0"/>
              <a:t> 로그인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마이페이지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A03EE5-BE4F-4D79-B231-F9C17FE75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751" y="1138629"/>
            <a:ext cx="4981521" cy="25368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851C9-D0F7-49B2-9CAF-1F1D647EE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751" y="3937480"/>
            <a:ext cx="4981521" cy="2229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CCB80D-D800-7343-A504-DE3605C02B98}"/>
              </a:ext>
            </a:extLst>
          </p:cNvPr>
          <p:cNvSpPr/>
          <p:nvPr/>
        </p:nvSpPr>
        <p:spPr>
          <a:xfrm>
            <a:off x="10844723" y="861631"/>
            <a:ext cx="9891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200" dirty="0">
                <a:solidFill>
                  <a:schemeClr val="bg1">
                    <a:lumMod val="65000"/>
                  </a:schemeClr>
                </a:solidFill>
              </a:rPr>
              <a:t>Main Service</a:t>
            </a:r>
            <a:endParaRPr lang="ko-Kore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3F417E-7C6E-9046-9BF0-F5CF8C6A2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208" y="1138630"/>
            <a:ext cx="4267127" cy="50280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74D633-EF4B-0748-8506-8903DC1B6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1990" y="40761"/>
            <a:ext cx="10922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1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F9B838-4263-4630-BF24-CB5433AF27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6520" y="248194"/>
            <a:ext cx="6651625" cy="438150"/>
          </a:xfrm>
        </p:spPr>
        <p:txBody>
          <a:bodyPr/>
          <a:lstStyle/>
          <a:p>
            <a:r>
              <a:rPr lang="ko-KR" altLang="en-US" dirty="0"/>
              <a:t>주요서비스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D489F2-1A81-4790-8DAA-80D16398F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6093" y="713505"/>
            <a:ext cx="3253428" cy="276999"/>
          </a:xfrm>
        </p:spPr>
        <p:txBody>
          <a:bodyPr/>
          <a:lstStyle/>
          <a:p>
            <a:r>
              <a:rPr lang="en-US" altLang="ko-KR" dirty="0"/>
              <a:t>Dashboard -</a:t>
            </a:r>
            <a:r>
              <a:rPr lang="ko-KR" altLang="en-US" dirty="0"/>
              <a:t> </a:t>
            </a:r>
            <a:r>
              <a:rPr lang="ko-KR" altLang="en-US" dirty="0" err="1"/>
              <a:t>운동기록</a:t>
            </a:r>
            <a:r>
              <a:rPr lang="ko-KR" altLang="en-US" dirty="0"/>
              <a:t> 실시간 연동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704DC2-DD44-9043-B9FD-F9724DA9523E}"/>
              </a:ext>
            </a:extLst>
          </p:cNvPr>
          <p:cNvSpPr/>
          <p:nvPr/>
        </p:nvSpPr>
        <p:spPr>
          <a:xfrm>
            <a:off x="10844723" y="861631"/>
            <a:ext cx="9891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200" dirty="0">
                <a:solidFill>
                  <a:schemeClr val="bg1">
                    <a:lumMod val="65000"/>
                  </a:schemeClr>
                </a:solidFill>
              </a:rPr>
              <a:t>Main Service</a:t>
            </a:r>
            <a:endParaRPr lang="ko-Kore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A59B16-7F06-0544-817B-22CD80C0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990" y="40761"/>
            <a:ext cx="1092200" cy="927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DABC5D-2604-994C-9A2D-865F76C89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204195"/>
            <a:ext cx="92964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7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tlas Copco Feb 2014 V2 Widescreen">
  <a:themeElements>
    <a:clrScheme name="Atlas Copco 2014">
      <a:dk1>
        <a:srgbClr val="000000"/>
      </a:dk1>
      <a:lt1>
        <a:sysClr val="window" lastClr="FFFFFF"/>
      </a:lt1>
      <a:dk2>
        <a:srgbClr val="0099CC"/>
      </a:dk2>
      <a:lt2>
        <a:srgbClr val="D2D2D2"/>
      </a:lt2>
      <a:accent1>
        <a:srgbClr val="0099CC"/>
      </a:accent1>
      <a:accent2>
        <a:srgbClr val="A1A1A1"/>
      </a:accent2>
      <a:accent3>
        <a:srgbClr val="E8927C"/>
      </a:accent3>
      <a:accent4>
        <a:srgbClr val="BF233D"/>
      </a:accent4>
      <a:accent5>
        <a:srgbClr val="8DC8E8"/>
      </a:accent5>
      <a:accent6>
        <a:srgbClr val="56AC42"/>
      </a:accent6>
      <a:hlink>
        <a:srgbClr val="0099CC"/>
      </a:hlink>
      <a:folHlink>
        <a:srgbClr val="6E6E78"/>
      </a:folHlink>
    </a:clrScheme>
    <a:fontScheme name="Atlascopc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5000"/>
          </a:lnSpc>
          <a:spcBef>
            <a:spcPts val="400"/>
          </a:spcBef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5000"/>
          </a:lnSpc>
          <a:spcBef>
            <a:spcPts val="400"/>
          </a:spcBef>
          <a:defRPr sz="1600" dirty="0" err="1" smtClean="0"/>
        </a:defPPr>
      </a:lstStyle>
    </a:txDef>
  </a:objectDefaults>
  <a:extraClrSchemeLst/>
  <a:custClrLst>
    <a:custClr name="Petrol">
      <a:srgbClr val="047A6C"/>
    </a:custClr>
    <a:custClr name="Violet">
      <a:srgbClr val="6A3771"/>
    </a:custClr>
    <a:custClr name="Dark Grey">
      <a:srgbClr val="6E6E78"/>
    </a:custClr>
  </a:custClr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990</TotalTime>
  <Words>470</Words>
  <Application>Microsoft Office PowerPoint</Application>
  <PresentationFormat>와이드스크린</PresentationFormat>
  <Paragraphs>142</Paragraphs>
  <Slides>15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KoreanNGL4R</vt:lpstr>
      <vt:lpstr>맑은 고딕</vt:lpstr>
      <vt:lpstr>Arial</vt:lpstr>
      <vt:lpstr>Arial Black</vt:lpstr>
      <vt:lpstr>Calibri</vt:lpstr>
      <vt:lpstr>Wingdings</vt:lpstr>
      <vt:lpstr>Office 테마</vt:lpstr>
      <vt:lpstr>1_Atlas Copco Feb 2014 V2 Widescreen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campusseven37</dc:creator>
  <cp:lastModifiedBy>Song</cp:lastModifiedBy>
  <cp:revision>94</cp:revision>
  <dcterms:created xsi:type="dcterms:W3CDTF">2020-08-21T00:48:08Z</dcterms:created>
  <dcterms:modified xsi:type="dcterms:W3CDTF">2020-09-17T04:05:53Z</dcterms:modified>
</cp:coreProperties>
</file>